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6" r:id="rId4"/>
  </p:sldMasterIdLst>
  <p:notesMasterIdLst>
    <p:notesMasterId r:id="rId24"/>
  </p:notesMasterIdLst>
  <p:sldIdLst>
    <p:sldId id="316" r:id="rId5"/>
    <p:sldId id="305" r:id="rId6"/>
    <p:sldId id="303" r:id="rId7"/>
    <p:sldId id="317" r:id="rId8"/>
    <p:sldId id="300" r:id="rId9"/>
    <p:sldId id="318" r:id="rId10"/>
    <p:sldId id="319" r:id="rId11"/>
    <p:sldId id="320" r:id="rId12"/>
    <p:sldId id="321" r:id="rId13"/>
    <p:sldId id="322" r:id="rId14"/>
    <p:sldId id="323" r:id="rId15"/>
    <p:sldId id="327" r:id="rId16"/>
    <p:sldId id="289" r:id="rId17"/>
    <p:sldId id="290" r:id="rId18"/>
    <p:sldId id="294" r:id="rId19"/>
    <p:sldId id="325" r:id="rId20"/>
    <p:sldId id="324" r:id="rId21"/>
    <p:sldId id="326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1CD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229723-3C2E-4FB7-9ACF-70AE856BDA65}" v="101" dt="2025-01-20T17:21:33.3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7" autoAdjust="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. Litt (WOL)" userId="S::littj@wollaston-school.net::e8310699-af71-4fb7-8854-40fb39cf944f" providerId="AD" clId="Web-{F865A075-D44A-4243-862F-6959AA0B7C9B}"/>
    <pc:docChg chg="modSld">
      <pc:chgData name="J. Litt (WOL)" userId="S::littj@wollaston-school.net::e8310699-af71-4fb7-8854-40fb39cf944f" providerId="AD" clId="Web-{F865A075-D44A-4243-862F-6959AA0B7C9B}" dt="2021-09-24T10:19:30.387" v="11"/>
      <pc:docMkLst>
        <pc:docMk/>
      </pc:docMkLst>
      <pc:sldChg chg="delSp delAnim">
        <pc:chgData name="J. Litt (WOL)" userId="S::littj@wollaston-school.net::e8310699-af71-4fb7-8854-40fb39cf944f" providerId="AD" clId="Web-{F865A075-D44A-4243-862F-6959AA0B7C9B}" dt="2021-09-24T10:19:30.387" v="11"/>
        <pc:sldMkLst>
          <pc:docMk/>
          <pc:sldMk cId="0" sldId="291"/>
        </pc:sldMkLst>
      </pc:sldChg>
      <pc:sldChg chg="delSp modSp delAnim">
        <pc:chgData name="J. Litt (WOL)" userId="S::littj@wollaston-school.net::e8310699-af71-4fb7-8854-40fb39cf944f" providerId="AD" clId="Web-{F865A075-D44A-4243-862F-6959AA0B7C9B}" dt="2021-09-24T10:19:05.543" v="10"/>
        <pc:sldMkLst>
          <pc:docMk/>
          <pc:sldMk cId="1928569699" sldId="328"/>
        </pc:sldMkLst>
      </pc:sldChg>
    </pc:docChg>
  </pc:docChgLst>
  <pc:docChgLst>
    <pc:chgData name="C Hoarau (WOL)" userId="S::hoarauc@wollaston-school.net::09d1e999-4a8e-41be-be8f-e02718d0baaf" providerId="AD" clId="Web-{F4229723-3C2E-4FB7-9ACF-70AE856BDA65}"/>
    <pc:docChg chg="delSld modSld addMainMaster delMainMaster modMainMaster">
      <pc:chgData name="C Hoarau (WOL)" userId="S::hoarauc@wollaston-school.net::09d1e999-4a8e-41be-be8f-e02718d0baaf" providerId="AD" clId="Web-{F4229723-3C2E-4FB7-9ACF-70AE856BDA65}" dt="2025-01-20T17:21:33.309" v="79"/>
      <pc:docMkLst>
        <pc:docMk/>
      </pc:docMkLst>
      <pc:sldChg chg="modSp mod modClrScheme chgLayout">
        <pc:chgData name="C Hoarau (WOL)" userId="S::hoarauc@wollaston-school.net::09d1e999-4a8e-41be-be8f-e02718d0baaf" providerId="AD" clId="Web-{F4229723-3C2E-4FB7-9ACF-70AE856BDA65}" dt="2025-01-20T17:19:53.758" v="65" actId="1076"/>
        <pc:sldMkLst>
          <pc:docMk/>
          <pc:sldMk cId="0" sldId="289"/>
        </pc:sldMkLst>
        <pc:spChg chg="mod ord">
          <ac:chgData name="C Hoarau (WOL)" userId="S::hoarauc@wollaston-school.net::09d1e999-4a8e-41be-be8f-e02718d0baaf" providerId="AD" clId="Web-{F4229723-3C2E-4FB7-9ACF-70AE856BDA65}" dt="2025-01-20T17:19:48.430" v="62" actId="1076"/>
          <ac:spMkLst>
            <pc:docMk/>
            <pc:sldMk cId="0" sldId="289"/>
            <ac:spMk id="3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4:29.699" v="1"/>
          <ac:spMkLst>
            <pc:docMk/>
            <pc:sldMk cId="0" sldId="289"/>
            <ac:spMk id="7" creationId="{00000000-0000-0000-0000-000000000000}"/>
          </ac:spMkLst>
        </pc:spChg>
        <pc:picChg chg="mod">
          <ac:chgData name="C Hoarau (WOL)" userId="S::hoarauc@wollaston-school.net::09d1e999-4a8e-41be-be8f-e02718d0baaf" providerId="AD" clId="Web-{F4229723-3C2E-4FB7-9ACF-70AE856BDA65}" dt="2025-01-20T17:19:51.289" v="64" actId="1076"/>
          <ac:picMkLst>
            <pc:docMk/>
            <pc:sldMk cId="0" sldId="289"/>
            <ac:picMk id="2" creationId="{00000000-0000-0000-0000-000000000000}"/>
          </ac:picMkLst>
        </pc:picChg>
        <pc:picChg chg="mod">
          <ac:chgData name="C Hoarau (WOL)" userId="S::hoarauc@wollaston-school.net::09d1e999-4a8e-41be-be8f-e02718d0baaf" providerId="AD" clId="Web-{F4229723-3C2E-4FB7-9ACF-70AE856BDA65}" dt="2025-01-20T17:19:53.758" v="65" actId="1076"/>
          <ac:picMkLst>
            <pc:docMk/>
            <pc:sldMk cId="0" sldId="289"/>
            <ac:picMk id="49154" creationId="{00000000-0000-0000-0000-000000000000}"/>
          </ac:picMkLst>
        </pc:picChg>
        <pc:picChg chg="mod">
          <ac:chgData name="C Hoarau (WOL)" userId="S::hoarauc@wollaston-school.net::09d1e999-4a8e-41be-be8f-e02718d0baaf" providerId="AD" clId="Web-{F4229723-3C2E-4FB7-9ACF-70AE856BDA65}" dt="2025-01-20T17:19:50.180" v="63" actId="1076"/>
          <ac:picMkLst>
            <pc:docMk/>
            <pc:sldMk cId="0" sldId="289"/>
            <ac:picMk id="49158" creationId="{00000000-0000-0000-0000-000000000000}"/>
          </ac:picMkLst>
        </pc:picChg>
      </pc:sldChg>
      <pc:sldChg chg="delSp modSp mod modClrScheme delAnim chgLayout">
        <pc:chgData name="C Hoarau (WOL)" userId="S::hoarauc@wollaston-school.net::09d1e999-4a8e-41be-be8f-e02718d0baaf" providerId="AD" clId="Web-{F4229723-3C2E-4FB7-9ACF-70AE856BDA65}" dt="2025-01-20T17:21:33.309" v="79"/>
        <pc:sldMkLst>
          <pc:docMk/>
          <pc:sldMk cId="0" sldId="290"/>
        </pc:sldMkLst>
        <pc:spChg chg="mod ord">
          <ac:chgData name="C Hoarau (WOL)" userId="S::hoarauc@wollaston-school.net::09d1e999-4a8e-41be-be8f-e02718d0baaf" providerId="AD" clId="Web-{F4229723-3C2E-4FB7-9ACF-70AE856BDA65}" dt="2025-01-20T17:14:29.699" v="1"/>
          <ac:spMkLst>
            <pc:docMk/>
            <pc:sldMk cId="0" sldId="290"/>
            <ac:spMk id="3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20:06.446" v="66" actId="20577"/>
          <ac:spMkLst>
            <pc:docMk/>
            <pc:sldMk cId="0" sldId="290"/>
            <ac:spMk id="5" creationId="{00000000-0000-0000-0000-000000000000}"/>
          </ac:spMkLst>
        </pc:spChg>
        <pc:picChg chg="del">
          <ac:chgData name="C Hoarau (WOL)" userId="S::hoarauc@wollaston-school.net::09d1e999-4a8e-41be-be8f-e02718d0baaf" providerId="AD" clId="Web-{F4229723-3C2E-4FB7-9ACF-70AE856BDA65}" dt="2025-01-20T17:21:33.309" v="79"/>
          <ac:picMkLst>
            <pc:docMk/>
            <pc:sldMk cId="0" sldId="290"/>
            <ac:picMk id="10" creationId="{00000000-0000-0000-0000-000000000000}"/>
          </ac:picMkLst>
        </pc:picChg>
      </pc:sldChg>
      <pc:sldChg chg="delSp modSp mod modClrScheme delAnim chgLayout">
        <pc:chgData name="C Hoarau (WOL)" userId="S::hoarauc@wollaston-school.net::09d1e999-4a8e-41be-be8f-e02718d0baaf" providerId="AD" clId="Web-{F4229723-3C2E-4FB7-9ACF-70AE856BDA65}" dt="2025-01-20T17:21:02.183" v="76" actId="1076"/>
        <pc:sldMkLst>
          <pc:docMk/>
          <pc:sldMk cId="0" sldId="291"/>
        </pc:sldMkLst>
        <pc:spChg chg="mod ord">
          <ac:chgData name="C Hoarau (WOL)" userId="S::hoarauc@wollaston-school.net::09d1e999-4a8e-41be-be8f-e02718d0baaf" providerId="AD" clId="Web-{F4229723-3C2E-4FB7-9ACF-70AE856BDA65}" dt="2025-01-20T17:20:54.620" v="74" actId="1076"/>
          <ac:spMkLst>
            <pc:docMk/>
            <pc:sldMk cId="0" sldId="291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21:02.183" v="76" actId="1076"/>
          <ac:spMkLst>
            <pc:docMk/>
            <pc:sldMk cId="0" sldId="291"/>
            <ac:spMk id="3" creationId="{00000000-0000-0000-0000-000000000000}"/>
          </ac:spMkLst>
        </pc:spChg>
        <pc:picChg chg="del">
          <ac:chgData name="C Hoarau (WOL)" userId="S::hoarauc@wollaston-school.net::09d1e999-4a8e-41be-be8f-e02718d0baaf" providerId="AD" clId="Web-{F4229723-3C2E-4FB7-9ACF-70AE856BDA65}" dt="2025-01-20T17:20:44.323" v="71"/>
          <ac:picMkLst>
            <pc:docMk/>
            <pc:sldMk cId="0" sldId="291"/>
            <ac:picMk id="7" creationId="{00000000-0000-0000-0000-000000000000}"/>
          </ac:picMkLst>
        </pc:picChg>
        <pc:picChg chg="del">
          <ac:chgData name="C Hoarau (WOL)" userId="S::hoarauc@wollaston-school.net::09d1e999-4a8e-41be-be8f-e02718d0baaf" providerId="AD" clId="Web-{F4229723-3C2E-4FB7-9ACF-70AE856BDA65}" dt="2025-01-20T17:20:46.260" v="72"/>
          <ac:picMkLst>
            <pc:docMk/>
            <pc:sldMk cId="0" sldId="291"/>
            <ac:picMk id="34818" creationId="{00000000-0000-0000-0000-000000000000}"/>
          </ac:picMkLst>
        </pc:pic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21:28.277" v="78" actId="20577"/>
        <pc:sldMkLst>
          <pc:docMk/>
          <pc:sldMk cId="0" sldId="294"/>
        </pc:sldMkLst>
        <pc:spChg chg="mod">
          <ac:chgData name="C Hoarau (WOL)" userId="S::hoarauc@wollaston-school.net::09d1e999-4a8e-41be-be8f-e02718d0baaf" providerId="AD" clId="Web-{F4229723-3C2E-4FB7-9ACF-70AE856BDA65}" dt="2025-01-20T17:21:28.277" v="78" actId="20577"/>
          <ac:spMkLst>
            <pc:docMk/>
            <pc:sldMk cId="0" sldId="294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4:29.699" v="1"/>
          <ac:spMkLst>
            <pc:docMk/>
            <pc:sldMk cId="0" sldId="294"/>
            <ac:spMk id="3" creationId="{00000000-0000-0000-0000-000000000000}"/>
          </ac:spMkLst>
        </pc:spChg>
      </pc:sldChg>
      <pc:sldChg chg="delSp modSp mod modClrScheme delAnim chgLayout">
        <pc:chgData name="C Hoarau (WOL)" userId="S::hoarauc@wollaston-school.net::09d1e999-4a8e-41be-be8f-e02718d0baaf" providerId="AD" clId="Web-{F4229723-3C2E-4FB7-9ACF-70AE856BDA65}" dt="2025-01-20T17:17:09.096" v="36" actId="20577"/>
        <pc:sldMkLst>
          <pc:docMk/>
          <pc:sldMk cId="4152783704" sldId="300"/>
        </pc:sldMkLst>
        <pc:spChg chg="mod ord">
          <ac:chgData name="C Hoarau (WOL)" userId="S::hoarauc@wollaston-school.net::09d1e999-4a8e-41be-be8f-e02718d0baaf" providerId="AD" clId="Web-{F4229723-3C2E-4FB7-9ACF-70AE856BDA65}" dt="2025-01-20T17:17:09.096" v="36" actId="20577"/>
          <ac:spMkLst>
            <pc:docMk/>
            <pc:sldMk cId="4152783704" sldId="300"/>
            <ac:spMk id="2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16:57.767" v="33" actId="20577"/>
          <ac:spMkLst>
            <pc:docMk/>
            <pc:sldMk cId="4152783704" sldId="300"/>
            <ac:spMk id="8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17:03.611" v="35" actId="1076"/>
          <ac:spMkLst>
            <pc:docMk/>
            <pc:sldMk cId="4152783704" sldId="300"/>
            <ac:spMk id="9" creationId="{00000000-0000-0000-0000-000000000000}"/>
          </ac:spMkLst>
        </pc:spChg>
        <pc:picChg chg="mod ord">
          <ac:chgData name="C Hoarau (WOL)" userId="S::hoarauc@wollaston-school.net::09d1e999-4a8e-41be-be8f-e02718d0baaf" providerId="AD" clId="Web-{F4229723-3C2E-4FB7-9ACF-70AE856BDA65}" dt="2025-01-20T17:14:29.699" v="1"/>
          <ac:picMkLst>
            <pc:docMk/>
            <pc:sldMk cId="4152783704" sldId="300"/>
            <ac:picMk id="4" creationId="{00000000-0000-0000-0000-000000000000}"/>
          </ac:picMkLst>
        </pc:picChg>
        <pc:picChg chg="del">
          <ac:chgData name="C Hoarau (WOL)" userId="S::hoarauc@wollaston-school.net::09d1e999-4a8e-41be-be8f-e02718d0baaf" providerId="AD" clId="Web-{F4229723-3C2E-4FB7-9ACF-70AE856BDA65}" dt="2025-01-20T17:16:34.297" v="26"/>
          <ac:picMkLst>
            <pc:docMk/>
            <pc:sldMk cId="4152783704" sldId="300"/>
            <ac:picMk id="10" creationId="{00000000-0000-0000-0000-000000000000}"/>
          </ac:picMkLst>
        </pc:picChg>
        <pc:picChg chg="del">
          <ac:chgData name="C Hoarau (WOL)" userId="S::hoarauc@wollaston-school.net::09d1e999-4a8e-41be-be8f-e02718d0baaf" providerId="AD" clId="Web-{F4229723-3C2E-4FB7-9ACF-70AE856BDA65}" dt="2025-01-20T17:16:35.798" v="27"/>
          <ac:picMkLst>
            <pc:docMk/>
            <pc:sldMk cId="4152783704" sldId="300"/>
            <ac:picMk id="11" creationId="{00000000-0000-0000-0000-000000000000}"/>
          </ac:picMkLst>
        </pc:pic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16:15.594" v="17" actId="20577"/>
        <pc:sldMkLst>
          <pc:docMk/>
          <pc:sldMk cId="2171899267" sldId="303"/>
        </pc:sldMkLst>
        <pc:spChg chg="mod ord">
          <ac:chgData name="C Hoarau (WOL)" userId="S::hoarauc@wollaston-school.net::09d1e999-4a8e-41be-be8f-e02718d0baaf" providerId="AD" clId="Web-{F4229723-3C2E-4FB7-9ACF-70AE856BDA65}" dt="2025-01-20T17:16:15.594" v="17" actId="20577"/>
          <ac:spMkLst>
            <pc:docMk/>
            <pc:sldMk cId="2171899267" sldId="303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6:06.031" v="14" actId="1076"/>
          <ac:spMkLst>
            <pc:docMk/>
            <pc:sldMk cId="2171899267" sldId="303"/>
            <ac:spMk id="3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16:01.203" v="13" actId="14100"/>
        <pc:sldMkLst>
          <pc:docMk/>
          <pc:sldMk cId="1010414521" sldId="305"/>
        </pc:sldMkLst>
        <pc:spChg chg="mod ord">
          <ac:chgData name="C Hoarau (WOL)" userId="S::hoarauc@wollaston-school.net::09d1e999-4a8e-41be-be8f-e02718d0baaf" providerId="AD" clId="Web-{F4229723-3C2E-4FB7-9ACF-70AE856BDA65}" dt="2025-01-20T17:15:52.327" v="10" actId="20577"/>
          <ac:spMkLst>
            <pc:docMk/>
            <pc:sldMk cId="1010414521" sldId="305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6:01.203" v="13" actId="14100"/>
          <ac:spMkLst>
            <pc:docMk/>
            <pc:sldMk cId="1010414521" sldId="305"/>
            <ac:spMk id="3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15:44.296" v="9" actId="20577"/>
        <pc:sldMkLst>
          <pc:docMk/>
          <pc:sldMk cId="1356211573" sldId="316"/>
        </pc:sldMkLst>
        <pc:spChg chg="mod ord">
          <ac:chgData name="C Hoarau (WOL)" userId="S::hoarauc@wollaston-school.net::09d1e999-4a8e-41be-be8f-e02718d0baaf" providerId="AD" clId="Web-{F4229723-3C2E-4FB7-9ACF-70AE856BDA65}" dt="2025-01-20T17:15:10.435" v="5" actId="1076"/>
          <ac:spMkLst>
            <pc:docMk/>
            <pc:sldMk cId="1356211573" sldId="316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5:44.296" v="9" actId="20577"/>
          <ac:spMkLst>
            <pc:docMk/>
            <pc:sldMk cId="1356211573" sldId="316"/>
            <ac:spMk id="3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15:27.186" v="7" actId="14100"/>
          <ac:spMkLst>
            <pc:docMk/>
            <pc:sldMk cId="1356211573" sldId="316"/>
            <ac:spMk id="5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15:39.108" v="8" actId="20577"/>
          <ac:spMkLst>
            <pc:docMk/>
            <pc:sldMk cId="1356211573" sldId="316"/>
            <ac:spMk id="8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16:28.532" v="23" actId="20577"/>
        <pc:sldMkLst>
          <pc:docMk/>
          <pc:sldMk cId="1787619185" sldId="317"/>
        </pc:sldMkLst>
        <pc:spChg chg="mod ord">
          <ac:chgData name="C Hoarau (WOL)" userId="S::hoarauc@wollaston-school.net::09d1e999-4a8e-41be-be8f-e02718d0baaf" providerId="AD" clId="Web-{F4229723-3C2E-4FB7-9ACF-70AE856BDA65}" dt="2025-01-20T17:16:28.532" v="23" actId="20577"/>
          <ac:spMkLst>
            <pc:docMk/>
            <pc:sldMk cId="1787619185" sldId="317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6:20.031" v="18" actId="1076"/>
          <ac:spMkLst>
            <pc:docMk/>
            <pc:sldMk cId="1787619185" sldId="317"/>
            <ac:spMk id="3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17:24.987" v="38" actId="20577"/>
        <pc:sldMkLst>
          <pc:docMk/>
          <pc:sldMk cId="3824624686" sldId="318"/>
        </pc:sldMkLst>
        <pc:spChg chg="mod ord">
          <ac:chgData name="C Hoarau (WOL)" userId="S::hoarauc@wollaston-school.net::09d1e999-4a8e-41be-be8f-e02718d0baaf" providerId="AD" clId="Web-{F4229723-3C2E-4FB7-9ACF-70AE856BDA65}" dt="2025-01-20T17:17:24.987" v="38" actId="20577"/>
          <ac:spMkLst>
            <pc:docMk/>
            <pc:sldMk cId="3824624686" sldId="318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7:14.502" v="37" actId="1076"/>
          <ac:spMkLst>
            <pc:docMk/>
            <pc:sldMk cId="3824624686" sldId="318"/>
            <ac:spMk id="3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17:33.972" v="40" actId="20577"/>
        <pc:sldMkLst>
          <pc:docMk/>
          <pc:sldMk cId="3251054072" sldId="319"/>
        </pc:sldMkLst>
        <pc:spChg chg="mod ord">
          <ac:chgData name="C Hoarau (WOL)" userId="S::hoarauc@wollaston-school.net::09d1e999-4a8e-41be-be8f-e02718d0baaf" providerId="AD" clId="Web-{F4229723-3C2E-4FB7-9ACF-70AE856BDA65}" dt="2025-01-20T17:17:33.972" v="40" actId="20577"/>
          <ac:spMkLst>
            <pc:docMk/>
            <pc:sldMk cId="3251054072" sldId="319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7:29.737" v="39" actId="1076"/>
          <ac:spMkLst>
            <pc:docMk/>
            <pc:sldMk cId="3251054072" sldId="319"/>
            <ac:spMk id="3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18:18.583" v="44" actId="1076"/>
        <pc:sldMkLst>
          <pc:docMk/>
          <pc:sldMk cId="3526939333" sldId="320"/>
        </pc:sldMkLst>
        <pc:spChg chg="mod ord">
          <ac:chgData name="C Hoarau (WOL)" userId="S::hoarauc@wollaston-school.net::09d1e999-4a8e-41be-be8f-e02718d0baaf" providerId="AD" clId="Web-{F4229723-3C2E-4FB7-9ACF-70AE856BDA65}" dt="2025-01-20T17:18:04.395" v="42" actId="20577"/>
          <ac:spMkLst>
            <pc:docMk/>
            <pc:sldMk cId="3526939333" sldId="320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8:18.583" v="44" actId="1076"/>
          <ac:spMkLst>
            <pc:docMk/>
            <pc:sldMk cId="3526939333" sldId="320"/>
            <ac:spMk id="3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18:29.989" v="46" actId="1076"/>
        <pc:sldMkLst>
          <pc:docMk/>
          <pc:sldMk cId="1481445288" sldId="321"/>
        </pc:sldMkLst>
        <pc:spChg chg="mod ord">
          <ac:chgData name="C Hoarau (WOL)" userId="S::hoarauc@wollaston-school.net::09d1e999-4a8e-41be-be8f-e02718d0baaf" providerId="AD" clId="Web-{F4229723-3C2E-4FB7-9ACF-70AE856BDA65}" dt="2025-01-20T17:18:27.021" v="45" actId="20577"/>
          <ac:spMkLst>
            <pc:docMk/>
            <pc:sldMk cId="1481445288" sldId="321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8:29.989" v="46" actId="1076"/>
          <ac:spMkLst>
            <pc:docMk/>
            <pc:sldMk cId="1481445288" sldId="321"/>
            <ac:spMk id="3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18:40.880" v="48" actId="1076"/>
        <pc:sldMkLst>
          <pc:docMk/>
          <pc:sldMk cId="483520706" sldId="322"/>
        </pc:sldMkLst>
        <pc:spChg chg="mod ord">
          <ac:chgData name="C Hoarau (WOL)" userId="S::hoarauc@wollaston-school.net::09d1e999-4a8e-41be-be8f-e02718d0baaf" providerId="AD" clId="Web-{F4229723-3C2E-4FB7-9ACF-70AE856BDA65}" dt="2025-01-20T17:18:35.677" v="47" actId="20577"/>
          <ac:spMkLst>
            <pc:docMk/>
            <pc:sldMk cId="483520706" sldId="322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8:40.880" v="48" actId="1076"/>
          <ac:spMkLst>
            <pc:docMk/>
            <pc:sldMk cId="483520706" sldId="322"/>
            <ac:spMk id="3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18:59.084" v="51" actId="1076"/>
        <pc:sldMkLst>
          <pc:docMk/>
          <pc:sldMk cId="2431553718" sldId="323"/>
        </pc:sldMkLst>
        <pc:spChg chg="mod ord">
          <ac:chgData name="C Hoarau (WOL)" userId="S::hoarauc@wollaston-school.net::09d1e999-4a8e-41be-be8f-e02718d0baaf" providerId="AD" clId="Web-{F4229723-3C2E-4FB7-9ACF-70AE856BDA65}" dt="2025-01-20T17:18:59.084" v="51" actId="1076"/>
          <ac:spMkLst>
            <pc:docMk/>
            <pc:sldMk cId="2431553718" sldId="323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8:54.522" v="50" actId="20577"/>
          <ac:spMkLst>
            <pc:docMk/>
            <pc:sldMk cId="2431553718" sldId="323"/>
            <ac:spMk id="3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20:29.306" v="69" actId="20577"/>
        <pc:sldMkLst>
          <pc:docMk/>
          <pc:sldMk cId="1278645788" sldId="324"/>
        </pc:sldMkLst>
        <pc:spChg chg="mod ord">
          <ac:chgData name="C Hoarau (WOL)" userId="S::hoarauc@wollaston-school.net::09d1e999-4a8e-41be-be8f-e02718d0baaf" providerId="AD" clId="Web-{F4229723-3C2E-4FB7-9ACF-70AE856BDA65}" dt="2025-01-20T17:14:29.699" v="1"/>
          <ac:spMkLst>
            <pc:docMk/>
            <pc:sldMk cId="1278645788" sldId="324"/>
            <ac:spMk id="3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20:29.306" v="69" actId="20577"/>
          <ac:spMkLst>
            <pc:docMk/>
            <pc:sldMk cId="1278645788" sldId="324"/>
            <ac:spMk id="7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20:24.712" v="68" actId="20577"/>
        <pc:sldMkLst>
          <pc:docMk/>
          <pc:sldMk cId="3516709120" sldId="325"/>
        </pc:sldMkLst>
        <pc:spChg chg="mod ord">
          <ac:chgData name="C Hoarau (WOL)" userId="S::hoarauc@wollaston-school.net::09d1e999-4a8e-41be-be8f-e02718d0baaf" providerId="AD" clId="Web-{F4229723-3C2E-4FB7-9ACF-70AE856BDA65}" dt="2025-01-20T17:14:29.699" v="1"/>
          <ac:spMkLst>
            <pc:docMk/>
            <pc:sldMk cId="3516709120" sldId="325"/>
            <ac:spMk id="3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20:24.712" v="68" actId="20577"/>
          <ac:spMkLst>
            <pc:docMk/>
            <pc:sldMk cId="3516709120" sldId="325"/>
            <ac:spMk id="8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20:36.682" v="70" actId="20577"/>
        <pc:sldMkLst>
          <pc:docMk/>
          <pc:sldMk cId="3976547111" sldId="326"/>
        </pc:sldMkLst>
        <pc:spChg chg="mod ord">
          <ac:chgData name="C Hoarau (WOL)" userId="S::hoarauc@wollaston-school.net::09d1e999-4a8e-41be-be8f-e02718d0baaf" providerId="AD" clId="Web-{F4229723-3C2E-4FB7-9ACF-70AE856BDA65}" dt="2025-01-20T17:14:29.699" v="1"/>
          <ac:spMkLst>
            <pc:docMk/>
            <pc:sldMk cId="3976547111" sldId="326"/>
            <ac:spMk id="3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20:36.682" v="70" actId="20577"/>
          <ac:spMkLst>
            <pc:docMk/>
            <pc:sldMk cId="3976547111" sldId="326"/>
            <ac:spMk id="7" creationId="{00000000-0000-0000-0000-000000000000}"/>
          </ac:spMkLst>
        </pc:spChg>
      </pc:sldChg>
      <pc:sldChg chg="modSp mod modClrScheme chgLayout">
        <pc:chgData name="C Hoarau (WOL)" userId="S::hoarauc@wollaston-school.net::09d1e999-4a8e-41be-be8f-e02718d0baaf" providerId="AD" clId="Web-{F4229723-3C2E-4FB7-9ACF-70AE856BDA65}" dt="2025-01-20T17:19:36.086" v="61" actId="20577"/>
        <pc:sldMkLst>
          <pc:docMk/>
          <pc:sldMk cId="1200817051" sldId="327"/>
        </pc:sldMkLst>
        <pc:spChg chg="mod ord">
          <ac:chgData name="C Hoarau (WOL)" userId="S::hoarauc@wollaston-school.net::09d1e999-4a8e-41be-be8f-e02718d0baaf" providerId="AD" clId="Web-{F4229723-3C2E-4FB7-9ACF-70AE856BDA65}" dt="2025-01-20T17:19:06.319" v="52" actId="20577"/>
          <ac:spMkLst>
            <pc:docMk/>
            <pc:sldMk cId="1200817051" sldId="327"/>
            <ac:spMk id="2" creationId="{00000000-0000-0000-0000-000000000000}"/>
          </ac:spMkLst>
        </pc:spChg>
        <pc:spChg chg="mod ord">
          <ac:chgData name="C Hoarau (WOL)" userId="S::hoarauc@wollaston-school.net::09d1e999-4a8e-41be-be8f-e02718d0baaf" providerId="AD" clId="Web-{F4229723-3C2E-4FB7-9ACF-70AE856BDA65}" dt="2025-01-20T17:19:36.086" v="61" actId="20577"/>
          <ac:spMkLst>
            <pc:docMk/>
            <pc:sldMk cId="1200817051" sldId="327"/>
            <ac:spMk id="3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19:27.085" v="60" actId="20577"/>
          <ac:spMkLst>
            <pc:docMk/>
            <pc:sldMk cId="1200817051" sldId="327"/>
            <ac:spMk id="4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19:13.944" v="54" actId="20577"/>
          <ac:spMkLst>
            <pc:docMk/>
            <pc:sldMk cId="1200817051" sldId="327"/>
            <ac:spMk id="5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19:17.413" v="56" actId="20577"/>
          <ac:spMkLst>
            <pc:docMk/>
            <pc:sldMk cId="1200817051" sldId="327"/>
            <ac:spMk id="6" creationId="{00000000-0000-0000-0000-000000000000}"/>
          </ac:spMkLst>
        </pc:spChg>
        <pc:spChg chg="mod">
          <ac:chgData name="C Hoarau (WOL)" userId="S::hoarauc@wollaston-school.net::09d1e999-4a8e-41be-be8f-e02718d0baaf" providerId="AD" clId="Web-{F4229723-3C2E-4FB7-9ACF-70AE856BDA65}" dt="2025-01-20T17:19:20.491" v="58" actId="20577"/>
          <ac:spMkLst>
            <pc:docMk/>
            <pc:sldMk cId="1200817051" sldId="327"/>
            <ac:spMk id="7" creationId="{00000000-0000-0000-0000-000000000000}"/>
          </ac:spMkLst>
        </pc:spChg>
      </pc:sldChg>
      <pc:sldChg chg="del">
        <pc:chgData name="C Hoarau (WOL)" userId="S::hoarauc@wollaston-school.net::09d1e999-4a8e-41be-be8f-e02718d0baaf" providerId="AD" clId="Web-{F4229723-3C2E-4FB7-9ACF-70AE856BDA65}" dt="2025-01-20T17:14:19.011" v="0"/>
        <pc:sldMkLst>
          <pc:docMk/>
          <pc:sldMk cId="1928569699" sldId="328"/>
        </pc:sldMkLst>
      </pc:sldChg>
      <pc:sldMasterChg chg="del delSldLayout">
        <pc:chgData name="C Hoarau (WOL)" userId="S::hoarauc@wollaston-school.net::09d1e999-4a8e-41be-be8f-e02718d0baaf" providerId="AD" clId="Web-{F4229723-3C2E-4FB7-9ACF-70AE856BDA65}" dt="2025-01-20T17:14:29.699" v="1"/>
        <pc:sldMasterMkLst>
          <pc:docMk/>
          <pc:sldMasterMk cId="0" sldId="2147483964"/>
        </pc:sldMasterMkLst>
        <pc:sldLayoutChg chg="del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0" sldId="2147483964"/>
            <pc:sldLayoutMk cId="0" sldId="2147483965"/>
          </pc:sldLayoutMkLst>
        </pc:sldLayoutChg>
        <pc:sldLayoutChg chg="del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0" sldId="2147483964"/>
            <pc:sldLayoutMk cId="0" sldId="2147483966"/>
          </pc:sldLayoutMkLst>
        </pc:sldLayoutChg>
        <pc:sldLayoutChg chg="del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0" sldId="2147483964"/>
            <pc:sldLayoutMk cId="0" sldId="2147483967"/>
          </pc:sldLayoutMkLst>
        </pc:sldLayoutChg>
        <pc:sldLayoutChg chg="del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0" sldId="2147483964"/>
            <pc:sldLayoutMk cId="0" sldId="2147483968"/>
          </pc:sldLayoutMkLst>
        </pc:sldLayoutChg>
        <pc:sldLayoutChg chg="del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0" sldId="2147483964"/>
            <pc:sldLayoutMk cId="0" sldId="2147483969"/>
          </pc:sldLayoutMkLst>
        </pc:sldLayoutChg>
        <pc:sldLayoutChg chg="del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0" sldId="2147483964"/>
            <pc:sldLayoutMk cId="0" sldId="2147483970"/>
          </pc:sldLayoutMkLst>
        </pc:sldLayoutChg>
        <pc:sldLayoutChg chg="del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0" sldId="2147483964"/>
            <pc:sldLayoutMk cId="0" sldId="2147483971"/>
          </pc:sldLayoutMkLst>
        </pc:sldLayoutChg>
        <pc:sldLayoutChg chg="del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0" sldId="2147483964"/>
            <pc:sldLayoutMk cId="0" sldId="2147483972"/>
          </pc:sldLayoutMkLst>
        </pc:sldLayoutChg>
        <pc:sldLayoutChg chg="del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0" sldId="2147483964"/>
            <pc:sldLayoutMk cId="0" sldId="2147483973"/>
          </pc:sldLayoutMkLst>
        </pc:sldLayoutChg>
        <pc:sldLayoutChg chg="del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0" sldId="2147483964"/>
            <pc:sldLayoutMk cId="0" sldId="2147483974"/>
          </pc:sldLayoutMkLst>
        </pc:sldLayoutChg>
        <pc:sldLayoutChg chg="del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0" sldId="2147483964"/>
            <pc:sldLayoutMk cId="0" sldId="2147483975"/>
          </pc:sldLayoutMkLst>
        </pc:sldLayoutChg>
      </pc:sldMasterChg>
      <pc:sldMasterChg chg="add modTransition addSldLayout modSldLayout">
        <pc:chgData name="C Hoarau (WOL)" userId="S::hoarauc@wollaston-school.net::09d1e999-4a8e-41be-be8f-e02718d0baaf" providerId="AD" clId="Web-{F4229723-3C2E-4FB7-9ACF-70AE856BDA65}" dt="2025-01-20T17:14:29.699" v="1"/>
        <pc:sldMasterMkLst>
          <pc:docMk/>
          <pc:sldMasterMk cId="3818685230" sldId="2147483976"/>
        </pc:sldMasterMkLst>
        <pc:sldLayoutChg chg="add mod replId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3818685230" sldId="2147483976"/>
            <pc:sldLayoutMk cId="1132863028" sldId="2147483977"/>
          </pc:sldLayoutMkLst>
        </pc:sldLayoutChg>
        <pc:sldLayoutChg chg="add mod replId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3818685230" sldId="2147483976"/>
            <pc:sldLayoutMk cId="2071004011" sldId="2147483978"/>
          </pc:sldLayoutMkLst>
        </pc:sldLayoutChg>
        <pc:sldLayoutChg chg="add mod replId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3818685230" sldId="2147483976"/>
            <pc:sldLayoutMk cId="937990988" sldId="2147483979"/>
          </pc:sldLayoutMkLst>
        </pc:sldLayoutChg>
        <pc:sldLayoutChg chg="add mod replId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3818685230" sldId="2147483976"/>
            <pc:sldLayoutMk cId="3437371133" sldId="2147483980"/>
          </pc:sldLayoutMkLst>
        </pc:sldLayoutChg>
        <pc:sldLayoutChg chg="add mod replId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3818685230" sldId="2147483976"/>
            <pc:sldLayoutMk cId="1647277851" sldId="2147483981"/>
          </pc:sldLayoutMkLst>
        </pc:sldLayoutChg>
        <pc:sldLayoutChg chg="add mod replId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3818685230" sldId="2147483976"/>
            <pc:sldLayoutMk cId="3292278323" sldId="2147483982"/>
          </pc:sldLayoutMkLst>
        </pc:sldLayoutChg>
        <pc:sldLayoutChg chg="add mod replId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3818685230" sldId="2147483976"/>
            <pc:sldLayoutMk cId="2759732480" sldId="2147483983"/>
          </pc:sldLayoutMkLst>
        </pc:sldLayoutChg>
        <pc:sldLayoutChg chg="add mod replId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3818685230" sldId="2147483976"/>
            <pc:sldLayoutMk cId="2123699878" sldId="2147483984"/>
          </pc:sldLayoutMkLst>
        </pc:sldLayoutChg>
        <pc:sldLayoutChg chg="add mod replId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3818685230" sldId="2147483976"/>
            <pc:sldLayoutMk cId="3690446849" sldId="2147483985"/>
          </pc:sldLayoutMkLst>
        </pc:sldLayoutChg>
        <pc:sldLayoutChg chg="add mod replId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3818685230" sldId="2147483976"/>
            <pc:sldLayoutMk cId="3065681243" sldId="2147483986"/>
          </pc:sldLayoutMkLst>
        </pc:sldLayoutChg>
        <pc:sldLayoutChg chg="add mod replId">
          <pc:chgData name="C Hoarau (WOL)" userId="S::hoarauc@wollaston-school.net::09d1e999-4a8e-41be-be8f-e02718d0baaf" providerId="AD" clId="Web-{F4229723-3C2E-4FB7-9ACF-70AE856BDA65}" dt="2025-01-20T17:14:29.699" v="1"/>
          <pc:sldLayoutMkLst>
            <pc:docMk/>
            <pc:sldMasterMk cId="3818685230" sldId="2147483976"/>
            <pc:sldLayoutMk cId="2638611636" sldId="214748398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46EE5-F81A-4A08-9230-6591C131E3C3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FC3A5-E63E-4BFF-92C5-8C19E5A808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92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349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Flip it and change the view to a negative one,</a:t>
            </a:r>
            <a:r>
              <a:rPr lang="en-GB" baseline="0" dirty="0"/>
              <a:t> using strong </a:t>
            </a:r>
            <a:r>
              <a:rPr lang="en-GB" baseline="0"/>
              <a:t>opinionated vocabulary.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36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39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90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Example answer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45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Example answer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03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788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810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415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531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601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54" y="1124712"/>
            <a:ext cx="8277606" cy="3172968"/>
          </a:xfrm>
        </p:spPr>
        <p:txBody>
          <a:bodyPr anchor="b">
            <a:normAutofit/>
          </a:bodyPr>
          <a:lstStyle>
            <a:lvl1pPr algn="l">
              <a:defRPr sz="1066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54" y="4727448"/>
            <a:ext cx="8277606" cy="1481328"/>
          </a:xfrm>
        </p:spPr>
        <p:txBody>
          <a:bodyPr>
            <a:normAutofit/>
          </a:bodyPr>
          <a:lstStyle>
            <a:lvl1pPr marL="0" indent="0" algn="l">
              <a:buNone/>
              <a:defRPr sz="3733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2054" y="6356351"/>
            <a:ext cx="20574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52260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624870" y="434802"/>
            <a:ext cx="146304" cy="528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433989" y="4501201"/>
            <a:ext cx="8276022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2863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8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61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53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478024"/>
            <a:ext cx="7626096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00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418658" y="4981421"/>
            <a:ext cx="8351217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374126" y="5118581"/>
            <a:ext cx="109728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38" y="640080"/>
            <a:ext cx="8167878" cy="4114800"/>
          </a:xfrm>
        </p:spPr>
        <p:txBody>
          <a:bodyPr anchor="b">
            <a:normAutofit/>
          </a:bodyPr>
          <a:lstStyle>
            <a:lvl1pPr>
              <a:defRPr sz="8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5102352"/>
            <a:ext cx="795528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99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53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6676" y="2478024"/>
            <a:ext cx="370332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9452" y="2478024"/>
            <a:ext cx="370332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37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53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76" y="2372650"/>
            <a:ext cx="3703320" cy="823912"/>
          </a:xfrm>
        </p:spPr>
        <p:txBody>
          <a:bodyPr anchor="b"/>
          <a:lstStyle>
            <a:lvl1pPr marL="0" indent="0">
              <a:buNone/>
              <a:defRPr sz="3200" b="1" cap="none" baseline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76" y="3203688"/>
            <a:ext cx="3703320" cy="2968512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9452" y="2372650"/>
            <a:ext cx="3703320" cy="823912"/>
          </a:xfrm>
        </p:spPr>
        <p:txBody>
          <a:bodyPr anchor="b"/>
          <a:lstStyle>
            <a:lvl1pPr marL="0" indent="0">
              <a:buNone/>
              <a:defRPr sz="3200" b="1" cap="none" baseline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9452" y="3203688"/>
            <a:ext cx="3703320" cy="296851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27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499390" y="1533525"/>
            <a:ext cx="8187797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456813" y="2971798"/>
            <a:ext cx="96012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244" y="1938528"/>
            <a:ext cx="7632954" cy="2990088"/>
          </a:xfrm>
        </p:spPr>
        <p:txBody>
          <a:bodyPr>
            <a:normAutofit/>
          </a:bodyPr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27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3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418658" y="1162033"/>
            <a:ext cx="2805555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374126" y="1618375"/>
            <a:ext cx="109728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" y="1709928"/>
            <a:ext cx="2324862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45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894" y="1709928"/>
            <a:ext cx="5047488" cy="4096512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510" y="3429000"/>
            <a:ext cx="2324862" cy="2066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1510" y="6356351"/>
            <a:ext cx="20574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69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418658" y="1162033"/>
            <a:ext cx="2805555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374126" y="1618375"/>
            <a:ext cx="109728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" y="1709928"/>
            <a:ext cx="2324862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45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3723894" y="1161288"/>
            <a:ext cx="5047488" cy="4645152"/>
          </a:xfrm>
        </p:spPr>
        <p:txBody>
          <a:bodyPr anchor="t">
            <a:normAutofit/>
          </a:bodyPr>
          <a:lstStyle>
            <a:lvl1pPr marL="0" indent="0">
              <a:buNone/>
              <a:defRPr sz="3733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510" y="3438144"/>
            <a:ext cx="2324862" cy="20574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1510" y="6356351"/>
            <a:ext cx="20574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44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8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transition spd="slow">
    <p:push dir="u"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.uk/url?sa=i&amp;rct=j&amp;q=&amp;esrc=s&amp;source=images&amp;cd=&amp;cad=rja&amp;uact=8&amp;ved=0ahUKEwjdtL_I3O3WAhXKPBQKHZtBDVkQjRwIBw&amp;url=http://www.wollastonschool.com/&amp;psig=AOvVaw1FxvUQT_f_RXii_7-ecIVa&amp;ust=1507988335657971" TargetMode="Externa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4367" y="-171519"/>
            <a:ext cx="8319298" cy="1470025"/>
          </a:xfrm>
        </p:spPr>
        <p:txBody>
          <a:bodyPr>
            <a:normAutofit/>
          </a:bodyPr>
          <a:lstStyle/>
          <a:p>
            <a:r>
              <a:rPr lang="en-GB" sz="7200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English</a:t>
            </a:r>
            <a:r>
              <a:rPr lang="en-GB" sz="72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 </a:t>
            </a:r>
            <a:r>
              <a:rPr lang="en-GB" sz="7200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4104456" cy="5085184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GB" sz="2800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	Component 1	</a:t>
            </a:r>
          </a:p>
          <a:p>
            <a:pPr algn="l"/>
            <a:r>
              <a:rPr lang="en-GB" sz="2800" b="1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20</a:t>
            </a:r>
            <a:r>
              <a:rPr lang="en-GB" sz="2800" b="1" baseline="300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th</a:t>
            </a:r>
            <a:r>
              <a:rPr lang="en-GB" sz="2800" b="1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 Century Fiction</a:t>
            </a:r>
            <a:r>
              <a:rPr lang="en-GB" sz="28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 </a:t>
            </a:r>
          </a:p>
          <a:p>
            <a:pPr algn="l"/>
            <a:r>
              <a:rPr lang="en-GB" sz="2800" u="sng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Reading</a:t>
            </a:r>
            <a:r>
              <a:rPr lang="en-GB" sz="28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: </a:t>
            </a:r>
          </a:p>
          <a:p>
            <a:pPr algn="l"/>
            <a:r>
              <a:rPr lang="en-GB" sz="26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Read one text.</a:t>
            </a:r>
          </a:p>
          <a:p>
            <a:pPr algn="l"/>
            <a:r>
              <a:rPr lang="en-GB" sz="26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Answer questions about it.	</a:t>
            </a:r>
          </a:p>
          <a:p>
            <a:pPr algn="l"/>
            <a:r>
              <a:rPr lang="en-GB" sz="2800" u="sng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Writing</a:t>
            </a:r>
            <a:r>
              <a:rPr lang="en-GB" sz="28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: </a:t>
            </a:r>
          </a:p>
          <a:p>
            <a:pPr algn="l"/>
            <a:r>
              <a:rPr lang="en-GB" sz="26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Write a narrative, to suit one of four unseen titles.</a:t>
            </a:r>
            <a:r>
              <a:rPr lang="en-GB" sz="28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	</a:t>
            </a:r>
          </a:p>
          <a:p>
            <a:pPr algn="l"/>
            <a:endParaRPr lang="en-GB" sz="2800" dirty="0">
              <a:solidFill>
                <a:schemeClr val="tx1"/>
              </a:solidFill>
            </a:endParaRPr>
          </a:p>
          <a:p>
            <a:pPr algn="l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751512" y="1772816"/>
            <a:ext cx="4068960" cy="50851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Component 2</a:t>
            </a:r>
          </a:p>
          <a:p>
            <a:pPr algn="l"/>
            <a:r>
              <a:rPr lang="en-GB" sz="2600" b="1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19</a:t>
            </a:r>
            <a:r>
              <a:rPr lang="en-GB" sz="2600" b="1" baseline="300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th</a:t>
            </a:r>
            <a:r>
              <a:rPr lang="en-GB" sz="2600" b="1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 &amp; 21</a:t>
            </a:r>
            <a:r>
              <a:rPr lang="en-GB" sz="2600" b="1" baseline="300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st</a:t>
            </a:r>
            <a:r>
              <a:rPr lang="en-GB" sz="2600" b="1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 Century Non-fiction</a:t>
            </a:r>
          </a:p>
          <a:p>
            <a:pPr algn="l"/>
            <a:r>
              <a:rPr lang="en-GB" sz="2600" u="sng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Reading</a:t>
            </a:r>
            <a:r>
              <a:rPr lang="en-GB" sz="26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: </a:t>
            </a:r>
          </a:p>
          <a:p>
            <a:pPr algn="l"/>
            <a:r>
              <a:rPr lang="en-GB" sz="25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Read two texts.</a:t>
            </a:r>
          </a:p>
          <a:p>
            <a:pPr algn="l"/>
            <a:r>
              <a:rPr lang="en-GB" sz="25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Answer questions about them, including a comparative question.</a:t>
            </a:r>
          </a:p>
          <a:p>
            <a:pPr algn="l"/>
            <a:r>
              <a:rPr lang="en-GB" sz="2600" u="sng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Writing</a:t>
            </a:r>
            <a:r>
              <a:rPr lang="en-GB" sz="26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: Write two responses to present a point of view on an issue.</a:t>
            </a:r>
          </a:p>
          <a:p>
            <a:pPr algn="l"/>
            <a:r>
              <a:rPr lang="en-GB" sz="26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	</a:t>
            </a:r>
          </a:p>
          <a:p>
            <a:pPr algn="l"/>
            <a:endParaRPr lang="en-GB" sz="2600" dirty="0">
              <a:solidFill>
                <a:schemeClr val="tx1"/>
              </a:solidFill>
            </a:endParaRPr>
          </a:p>
          <a:p>
            <a:pPr algn="l"/>
            <a:endParaRPr lang="en-GB" sz="2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1196752"/>
            <a:ext cx="3096344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3600" dirty="0">
                <a:latin typeface="Calibri"/>
                <a:ea typeface="Calibri"/>
                <a:cs typeface="Calibri"/>
              </a:rPr>
              <a:t>The course</a:t>
            </a:r>
          </a:p>
          <a:p>
            <a:pPr algn="ctr"/>
            <a:endParaRPr lang="en-GB" sz="3600" dirty="0"/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3562115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000"/>
                            </p:stCondLst>
                            <p:childTnLst>
                              <p:par>
                                <p:cTn id="4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3000"/>
                            </p:stCondLst>
                            <p:childTnLst>
                              <p:par>
                                <p:cTn id="5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0"/>
                            </p:stCondLst>
                            <p:childTnLst>
                              <p:par>
                                <p:cTn id="5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7000"/>
                            </p:stCondLst>
                            <p:childTnLst>
                              <p:par>
                                <p:cTn id="6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9000"/>
                            </p:stCondLst>
                            <p:childTnLst>
                              <p:par>
                                <p:cTn id="7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1000"/>
                            </p:stCondLst>
                            <p:childTnLst>
                              <p:par>
                                <p:cTn id="7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3000"/>
                            </p:stCondLst>
                            <p:childTnLst>
                              <p:par>
                                <p:cTn id="8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0"/>
                            </p:stCondLst>
                            <p:childTnLst>
                              <p:par>
                                <p:cTn id="8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7000"/>
                            </p:stCondLst>
                            <p:childTnLst>
                              <p:par>
                                <p:cTn id="9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latin typeface="Candy Round BTN"/>
              </a:rPr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3300"/>
            <a:ext cx="8229600" cy="49294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dirty="0">
                <a:latin typeface="Candy Round BTN" panose="020F0604020102040306" pitchFamily="34" charset="0"/>
              </a:rPr>
              <a:t>Read lines 18-30.</a:t>
            </a:r>
          </a:p>
          <a:p>
            <a:pPr marL="0" indent="0" algn="ctr">
              <a:buNone/>
            </a:pPr>
            <a:r>
              <a:rPr lang="en-GB" sz="2400" dirty="0">
                <a:latin typeface="Candy Round BTN" panose="020F0604020102040306" pitchFamily="34" charset="0"/>
              </a:rPr>
              <a:t>What impressions do you get of the work in the mines from these lines? [10]</a:t>
            </a:r>
          </a:p>
          <a:p>
            <a:pPr marL="0" indent="0">
              <a:buNone/>
            </a:pPr>
            <a:r>
              <a:rPr lang="en-GB" sz="2400" dirty="0"/>
              <a:t>Give 9-10 marks to those who make </a:t>
            </a:r>
            <a:r>
              <a:rPr lang="en-GB" sz="2400" b="1" dirty="0">
                <a:solidFill>
                  <a:srgbClr val="FF0000"/>
                </a:solidFill>
              </a:rPr>
              <a:t>accurate and perceptive </a:t>
            </a:r>
            <a:r>
              <a:rPr lang="en-GB" sz="2400" dirty="0"/>
              <a:t>comments on a </a:t>
            </a:r>
            <a:r>
              <a:rPr lang="en-GB" sz="2400" b="1" dirty="0">
                <a:solidFill>
                  <a:srgbClr val="FF0000"/>
                </a:solidFill>
              </a:rPr>
              <a:t>wide range of examples </a:t>
            </a:r>
            <a:r>
              <a:rPr lang="en-GB" sz="2400" dirty="0"/>
              <a:t>about what it was like to work in the mine and provide </a:t>
            </a:r>
            <a:r>
              <a:rPr lang="en-GB" sz="2400" b="1" dirty="0">
                <a:solidFill>
                  <a:srgbClr val="FF0000"/>
                </a:solidFill>
              </a:rPr>
              <a:t>detailed analysis </a:t>
            </a:r>
            <a:r>
              <a:rPr lang="en-GB" sz="2400" dirty="0"/>
              <a:t>of how language and tone are used to achieve effects and influence the reader. </a:t>
            </a:r>
            <a:r>
              <a:rPr lang="en-GB" sz="2400" b="1" dirty="0">
                <a:solidFill>
                  <a:srgbClr val="FF0000"/>
                </a:solidFill>
              </a:rPr>
              <a:t>Subtleties of the writer’s technique are explored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/>
              <a:t>in relation to how the reader is influenced. </a:t>
            </a:r>
            <a:r>
              <a:rPr lang="en-GB" sz="2400" b="1" dirty="0">
                <a:solidFill>
                  <a:srgbClr val="FF0000"/>
                </a:solidFill>
              </a:rPr>
              <a:t>Well-considered, accurate use </a:t>
            </a:r>
            <a:r>
              <a:rPr lang="en-GB" sz="2400" dirty="0"/>
              <a:t>of subject terminology supports comments effectively.</a:t>
            </a:r>
            <a:endParaRPr lang="en-GB" sz="2400" dirty="0">
              <a:latin typeface="Candy Round BTN" panose="020F06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520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753" y="240909"/>
            <a:ext cx="7626096" cy="1179576"/>
          </a:xfrm>
        </p:spPr>
        <p:txBody>
          <a:bodyPr>
            <a:normAutofit/>
          </a:bodyPr>
          <a:lstStyle/>
          <a:p>
            <a:r>
              <a:rPr lang="en-GB" sz="5400" dirty="0">
                <a:latin typeface="Candy Round BTN"/>
              </a:rPr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en-GB" sz="2000" dirty="0">
                <a:latin typeface="Candy Round BTN"/>
              </a:rPr>
              <a:t>Read lines 18-30.</a:t>
            </a:r>
          </a:p>
          <a:p>
            <a:pPr marL="0" indent="0" algn="ctr">
              <a:buNone/>
            </a:pPr>
            <a:r>
              <a:rPr lang="en-GB" sz="2000" dirty="0">
                <a:latin typeface="Candy Round BTN"/>
              </a:rPr>
              <a:t>What impressions do you get of the work in the mines from these lines? [10]</a:t>
            </a:r>
          </a:p>
          <a:p>
            <a:r>
              <a:rPr lang="en-GB" sz="1800" dirty="0"/>
              <a:t>it was harsh / horrible / grim / bleak</a:t>
            </a:r>
          </a:p>
          <a:p>
            <a:r>
              <a:rPr lang="en-GB" sz="1800" dirty="0"/>
              <a:t>it was physically demanding</a:t>
            </a:r>
          </a:p>
          <a:p>
            <a:r>
              <a:rPr lang="en-GB" sz="1800" dirty="0"/>
              <a:t>it was hot</a:t>
            </a:r>
          </a:p>
          <a:p>
            <a:r>
              <a:rPr lang="en-GB" sz="1800" dirty="0"/>
              <a:t>it was dangerous</a:t>
            </a:r>
          </a:p>
          <a:p>
            <a:r>
              <a:rPr lang="en-GB" sz="1800" dirty="0"/>
              <a:t>the miners were strictly ordered about / no kindness or respect / functional language</a:t>
            </a:r>
          </a:p>
          <a:p>
            <a:r>
              <a:rPr lang="en-GB" sz="1800" dirty="0"/>
              <a:t>it was frightening / daunting</a:t>
            </a:r>
          </a:p>
          <a:p>
            <a:r>
              <a:rPr lang="en-GB" sz="1800" dirty="0"/>
              <a:t>it was dark and dusty</a:t>
            </a:r>
          </a:p>
          <a:p>
            <a:r>
              <a:rPr lang="en-GB" sz="1800" dirty="0"/>
              <a:t>they worked long hours</a:t>
            </a:r>
          </a:p>
          <a:p>
            <a:r>
              <a:rPr lang="en-GB" sz="1800" dirty="0"/>
              <a:t>they were well-paid (relatively)</a:t>
            </a:r>
          </a:p>
          <a:p>
            <a:r>
              <a:rPr lang="en-GB" sz="1800" dirty="0"/>
              <a:t>an impression of care but it was impersonal / dubious motives. </a:t>
            </a:r>
            <a:endParaRPr lang="en-GB" sz="1800">
              <a:latin typeface="Candy Round BTN" panose="020F06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553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latin typeface="Candy Round BTN"/>
              </a:rPr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808" y="1124744"/>
            <a:ext cx="5842992" cy="492941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en-GB" sz="2400" dirty="0">
                <a:latin typeface="Candy Round BTN" panose="020F0604020102040306" pitchFamily="34" charset="0"/>
              </a:rPr>
              <a:t>Read lines 18-30.</a:t>
            </a:r>
          </a:p>
          <a:p>
            <a:pPr marL="0" indent="0" algn="ctr">
              <a:buNone/>
            </a:pPr>
            <a:r>
              <a:rPr lang="en-GB" sz="2400" dirty="0">
                <a:latin typeface="Candy Round BTN" panose="020F0604020102040306" pitchFamily="34" charset="0"/>
              </a:rPr>
              <a:t>What impressions do you get of the work in the mines from these lines? [10]</a:t>
            </a:r>
          </a:p>
          <a:p>
            <a:pPr marL="0" indent="0" algn="ctr">
              <a:buNone/>
            </a:pPr>
            <a:r>
              <a:rPr lang="en-GB" sz="2000" dirty="0"/>
              <a:t>By describing the mine as a place where ‘the rock could fall and crush’ the men, we get the impression that it is a harsh environment, full of danger. It seems a bleak and grim place to work, with Ramotswe revealing that miners spoke a language with ‘no words for love, or happiness’. The fact Ramotswe worked for ‘ten hours every day’ creates an impression of a gruelling, and physically demanding job where the workers are pushed to their limit.</a:t>
            </a:r>
            <a:r>
              <a:rPr lang="en-GB" sz="2400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547" y="2204864"/>
            <a:ext cx="2071915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dirty="0"/>
              <a:t>Embedding the evidence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4547" y="3173950"/>
            <a:ext cx="1941230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dirty="0"/>
              <a:t>Use question words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143036"/>
            <a:ext cx="1293283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/>
              <a:t>Explain meaning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6758" y="5119791"/>
            <a:ext cx="2071915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dirty="0"/>
              <a:t>Use quotations to help explain ideas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678673" y="2696175"/>
            <a:ext cx="442698" cy="485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55777" y="3493174"/>
            <a:ext cx="434909" cy="179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419887" y="4129509"/>
            <a:ext cx="570799" cy="24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678673" y="5589240"/>
            <a:ext cx="312013" cy="9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8170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1346" y="238673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Candy Round BTN" panose="020F0604020102040306" pitchFamily="34" charset="0"/>
              </a:rPr>
              <a:t>Example writing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490" y="813275"/>
            <a:ext cx="8229600" cy="33289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2800" dirty="0"/>
              <a:t>Students will be asked to write two pieces</a:t>
            </a:r>
          </a:p>
          <a:p>
            <a:r>
              <a:rPr lang="en-GB" sz="2800" dirty="0"/>
              <a:t>They should spend 30 minutes on each section</a:t>
            </a:r>
          </a:p>
          <a:p>
            <a:r>
              <a:rPr lang="en-GB" sz="2800" dirty="0"/>
              <a:t>One task will ask students to write formally and the other informally</a:t>
            </a:r>
          </a:p>
          <a:p>
            <a:r>
              <a:rPr lang="en-GB" sz="2800" dirty="0"/>
              <a:t>Tasks include: Writing a letter to a </a:t>
            </a:r>
            <a:r>
              <a:rPr lang="en-GB" sz="2800" dirty="0" err="1"/>
              <a:t>Headteacher</a:t>
            </a:r>
            <a:r>
              <a:rPr lang="en-GB" sz="2800" dirty="0"/>
              <a:t> or an article for a teenage magazine.</a:t>
            </a:r>
            <a:endParaRPr lang="en-US" sz="2800" dirty="0"/>
          </a:p>
          <a:p>
            <a:pPr algn="ctr"/>
            <a:endParaRPr lang="en-GB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9154" name="Picture 2" descr="http://jonasbrothersfan.com/Portals/12/Gallery/Album/3030/cover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06625">
            <a:off x="5695775" y="4400011"/>
            <a:ext cx="1855713" cy="25389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9158" name="Picture 6" descr="http://studenthacks.org/wp-content/uploads/2008/01/essay_exa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813742">
            <a:off x="1354112" y="4380856"/>
            <a:ext cx="1865294" cy="22220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2" descr="Related imag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522" y="4140352"/>
            <a:ext cx="1760430" cy="2643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6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000"/>
                            </p:stCondLst>
                            <p:childTnLst>
                              <p:par>
                                <p:cTn id="5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08" y="1428736"/>
            <a:ext cx="6786578" cy="492922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/>
              <a:t>As this is a written task, the basics apply:</a:t>
            </a:r>
          </a:p>
          <a:p>
            <a:r>
              <a:rPr lang="en-GB" dirty="0"/>
              <a:t>Identify the Purpose, Audience and Format before you begin.  As you write, keep these in mind as they will influence your tone.</a:t>
            </a:r>
          </a:p>
          <a:p>
            <a:r>
              <a:rPr lang="en-GB" dirty="0"/>
              <a:t>Use interesting and adventurous words</a:t>
            </a:r>
          </a:p>
          <a:p>
            <a:r>
              <a:rPr lang="en-GB" dirty="0"/>
              <a:t>Use paragraphs</a:t>
            </a:r>
          </a:p>
          <a:p>
            <a:r>
              <a:rPr lang="en-GB" dirty="0"/>
              <a:t>Use a variety of sentence types</a:t>
            </a:r>
          </a:p>
          <a:p>
            <a:r>
              <a:rPr lang="en-GB" dirty="0"/>
              <a:t>Use a variety of punctuation</a:t>
            </a:r>
          </a:p>
          <a:p>
            <a:r>
              <a:rPr lang="en-GB" dirty="0"/>
              <a:t>Be detailed and specific with everything you write</a:t>
            </a:r>
          </a:p>
          <a:p>
            <a:r>
              <a:rPr lang="en-GB" dirty="0"/>
              <a:t>ACCURACY IS EVERYTHING</a:t>
            </a:r>
          </a:p>
          <a:p>
            <a:endParaRPr lang="en-GB" dirty="0"/>
          </a:p>
          <a:p>
            <a:r>
              <a:rPr lang="en-GB" dirty="0"/>
              <a:t>Keep in mind the type of text you are writing, your audience and a clear purpose- TAP!</a:t>
            </a:r>
            <a:endParaRPr lang="en-US" dirty="0"/>
          </a:p>
          <a:p>
            <a:pPr>
              <a:buFont typeface="Wingdings" pitchFamily="2" charset="2"/>
              <a:buChar char="ü"/>
            </a:pPr>
            <a:endParaRPr lang="en-US" dirty="0">
              <a:effectLst>
                <a:glow rad="101600">
                  <a:srgbClr val="00B050">
                    <a:alpha val="60000"/>
                  </a:srgbClr>
                </a:glo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500098" y="214290"/>
            <a:ext cx="8429652" cy="12144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ndy Round BTN"/>
                <a:ea typeface="+mj-ea"/>
                <a:cs typeface="+mj-cs"/>
              </a:rPr>
              <a:t>How to succeed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y Round BTN"/>
                <a:ea typeface="+mj-ea"/>
                <a:cs typeface="+mj-cs"/>
              </a:rPr>
              <a:t>…</a:t>
            </a:r>
          </a:p>
        </p:txBody>
      </p:sp>
      <p:pic>
        <p:nvPicPr>
          <p:cNvPr id="7" name="Picture 7" descr="http://www.unenlightenedenglish.com/wp-content/uploads/2009/07/Punctuation-729440.gi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220349">
            <a:off x="263464" y="4213763"/>
            <a:ext cx="1806711" cy="17163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Above"/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028" name="Picture 4" descr="http://theantiroom.files.wordpress.com/2008/08/words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34603">
            <a:off x="-305425" y="2273609"/>
            <a:ext cx="2344634" cy="155979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3250" name="Picture 2" descr="http://blogs.guardian.co.uk/food/tap44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5896715"/>
            <a:ext cx="1409885" cy="9612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4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My name is John Smith and I am writing to talk about school dinners.  In some ways they are good, in others bad, and I would like to give my opinion on what I think of them…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7738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Write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 a letter to the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Headteacher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 of your school giving your opinions on school dinners.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ndy Round BTN" pitchFamily="34" charset="0"/>
              <a:ea typeface="+mj-ea"/>
              <a:cs typeface="+mj-cs"/>
            </a:endParaRPr>
          </a:p>
        </p:txBody>
      </p:sp>
      <p:pic>
        <p:nvPicPr>
          <p:cNvPr id="6" name="Picture 5" descr="p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7232" y="1358374"/>
            <a:ext cx="857256" cy="70247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3528" y="2204864"/>
            <a:ext cx="864096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Candy Round BTN"/>
              </a:rPr>
              <a:t>Start strong.        Don’t sit on the fence!	     Be opinionated.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6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My name is John Smith and I am writing to talk about school dinners.  In some ways they are good, in others bad, and I would like to give my opinion on what I think of them…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7738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Write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 a letter to the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Headteacher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 of your school giving your opinions on school dinners.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ndy Round BTN" pitchFamily="34" charset="0"/>
              <a:ea typeface="+mj-ea"/>
              <a:cs typeface="+mj-cs"/>
            </a:endParaRPr>
          </a:p>
        </p:txBody>
      </p:sp>
      <p:pic>
        <p:nvPicPr>
          <p:cNvPr id="6" name="Picture 5" descr="p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7232" y="1430382"/>
            <a:ext cx="857256" cy="702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33" y="2060848"/>
            <a:ext cx="5333333" cy="45714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3528" y="2204864"/>
            <a:ext cx="864096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Candy Round BTN"/>
              </a:rPr>
              <a:t>Start strong.     Don’t sit on the fence!	     Be opinionated.</a:t>
            </a:r>
          </a:p>
        </p:txBody>
      </p:sp>
    </p:spTree>
    <p:extLst>
      <p:ext uri="{BB962C8B-B14F-4D97-AF65-F5344CB8AC3E}">
        <p14:creationId xmlns:p14="http://schemas.microsoft.com/office/powerpoint/2010/main" val="35167091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6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3212976"/>
            <a:ext cx="8229600" cy="25488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My name is John Smith and I would like to express my delight at the wonderful range of food currently served in our school canteen.  It is a real joy to be able to choose from so much…</a:t>
            </a:r>
          </a:p>
          <a:p>
            <a:pPr marL="0" indent="0">
              <a:buNone/>
            </a:pP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Write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 a letter to the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Headteacher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 of your school giving your opinions on school dinners.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ndy Round BTN" pitchFamily="34" charset="0"/>
              <a:ea typeface="+mj-ea"/>
              <a:cs typeface="+mj-cs"/>
            </a:endParaRPr>
          </a:p>
        </p:txBody>
      </p:sp>
      <p:pic>
        <p:nvPicPr>
          <p:cNvPr id="6" name="Picture 5" descr="p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39457" y="1272701"/>
            <a:ext cx="857256" cy="7024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2204864"/>
            <a:ext cx="864096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Candy Round BTN"/>
              </a:rPr>
              <a:t>Start strong.     Don’t sit on the fence!	     Be opinionated.</a:t>
            </a:r>
          </a:p>
        </p:txBody>
      </p:sp>
    </p:spTree>
    <p:extLst>
      <p:ext uri="{BB962C8B-B14F-4D97-AF65-F5344CB8AC3E}">
        <p14:creationId xmlns:p14="http://schemas.microsoft.com/office/powerpoint/2010/main" val="12786457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6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3212976"/>
            <a:ext cx="8229600" cy="25488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My name is John Smith and I would like to express my delight at the wonderful range of food currently served in our school canteen.  It is a real joy to be able to choose from so much…</a:t>
            </a:r>
          </a:p>
          <a:p>
            <a:pPr marL="0" indent="0">
              <a:buNone/>
            </a:pP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Write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 a letter to the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Headteacher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ndy Round BTN" pitchFamily="34" charset="0"/>
                <a:ea typeface="+mj-ea"/>
                <a:cs typeface="+mj-cs"/>
              </a:rPr>
              <a:t> of your school giving your opinions on school dinners.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ndy Round BTN" pitchFamily="34" charset="0"/>
              <a:ea typeface="+mj-ea"/>
              <a:cs typeface="+mj-cs"/>
            </a:endParaRPr>
          </a:p>
        </p:txBody>
      </p:sp>
      <p:pic>
        <p:nvPicPr>
          <p:cNvPr id="6" name="Picture 5" descr="p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74986" y="1229167"/>
            <a:ext cx="857256" cy="7024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282" y="1712615"/>
            <a:ext cx="4861451" cy="554960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2204864"/>
            <a:ext cx="864096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Candy Round BTN"/>
              </a:rPr>
              <a:t>Start strong.     Don’t sit on the fence!	     Be opinionated.</a:t>
            </a:r>
          </a:p>
        </p:txBody>
      </p:sp>
    </p:spTree>
    <p:extLst>
      <p:ext uri="{BB962C8B-B14F-4D97-AF65-F5344CB8AC3E}">
        <p14:creationId xmlns:p14="http://schemas.microsoft.com/office/powerpoint/2010/main" val="3976547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6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3816" y="249959"/>
            <a:ext cx="7772400" cy="1470025"/>
          </a:xfrm>
        </p:spPr>
        <p:txBody>
          <a:bodyPr>
            <a:normAutofit/>
          </a:bodyPr>
          <a:lstStyle/>
          <a:p>
            <a:r>
              <a:rPr lang="en-GB" sz="7200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Time is Ticking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653" y="3148734"/>
            <a:ext cx="8429684" cy="4286280"/>
          </a:xfrm>
        </p:spPr>
        <p:txBody>
          <a:bodyPr vert="horz" lIns="91440" tIns="45720" rIns="91440" bIns="45720" rtlCol="0" anchor="t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Begin to Prepare Now!</a:t>
            </a:r>
            <a:endParaRPr lang="en-US"/>
          </a:p>
          <a:p>
            <a:endParaRPr lang="en-GB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ndy Round BTN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latin typeface="Candy Round BTN"/>
              </a:rPr>
              <a:t>Why bother?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03" y="2159303"/>
            <a:ext cx="8428394" cy="4232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latin typeface="Candy Round BTN" panose="020F0604020102040306" pitchFamily="34" charset="0"/>
              </a:rPr>
              <a:t>* </a:t>
            </a:r>
            <a:r>
              <a:rPr lang="en-GB" b="1" dirty="0">
                <a:latin typeface="Candy Round BTN" panose="020F0604020102040306" pitchFamily="34" charset="0"/>
              </a:rPr>
              <a:t>A grade 4 or higher must be achieved in Language or Literature to avoid resitting post 16*</a:t>
            </a:r>
          </a:p>
          <a:p>
            <a:r>
              <a:rPr lang="en-GB" dirty="0">
                <a:latin typeface="Candy Round BTN" panose="020F0604020102040306" pitchFamily="34" charset="0"/>
              </a:rPr>
              <a:t>GCSE English is essential if you want to access higher level courses.</a:t>
            </a:r>
          </a:p>
          <a:p>
            <a:r>
              <a:rPr lang="en-GB" dirty="0">
                <a:latin typeface="Candy Round BTN" panose="020F0604020102040306" pitchFamily="34" charset="0"/>
              </a:rPr>
              <a:t>GCSE English is essential in a competitive job market</a:t>
            </a:r>
          </a:p>
          <a:p>
            <a:r>
              <a:rPr lang="en-GB" dirty="0">
                <a:latin typeface="Candy Round BTN" panose="020F0604020102040306" pitchFamily="34" charset="0"/>
              </a:rPr>
              <a:t>Do it for yourself: Earn more money!</a:t>
            </a:r>
          </a:p>
          <a:p>
            <a:r>
              <a:rPr lang="en-GB" dirty="0">
                <a:latin typeface="Candy Round BTN" panose="020F0604020102040306" pitchFamily="34" charset="0"/>
              </a:rPr>
              <a:t>Do it for your parents!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414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latin typeface="Candy Round BTN"/>
              </a:rPr>
              <a:t>Exam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123" y="2329903"/>
            <a:ext cx="8229600" cy="4785395"/>
          </a:xfrm>
        </p:spPr>
        <p:txBody>
          <a:bodyPr>
            <a:normAutofit/>
          </a:bodyPr>
          <a:lstStyle/>
          <a:p>
            <a:r>
              <a:rPr lang="en-GB" dirty="0">
                <a:latin typeface="Candy Round BTN" panose="020F0604020102040306" pitchFamily="34" charset="0"/>
              </a:rPr>
              <a:t>Component 1 tests your reading and writing: </a:t>
            </a:r>
          </a:p>
          <a:p>
            <a:pPr>
              <a:buFontTx/>
              <a:buChar char="-"/>
            </a:pPr>
            <a:r>
              <a:rPr lang="en-GB" dirty="0">
                <a:latin typeface="Candy Round BTN" panose="020F0604020102040306" pitchFamily="34" charset="0"/>
              </a:rPr>
              <a:t>One hour to answer questions linked to </a:t>
            </a:r>
            <a:r>
              <a:rPr lang="en-GB" b="1" dirty="0">
                <a:latin typeface="Candy Round BTN" panose="020F0604020102040306" pitchFamily="34" charset="0"/>
              </a:rPr>
              <a:t>an</a:t>
            </a:r>
            <a:r>
              <a:rPr lang="en-GB" dirty="0">
                <a:latin typeface="Candy Round BTN" panose="020F0604020102040306" pitchFamily="34" charset="0"/>
              </a:rPr>
              <a:t> unseen text. </a:t>
            </a:r>
          </a:p>
          <a:p>
            <a:pPr>
              <a:buFontTx/>
              <a:buChar char="-"/>
            </a:pPr>
            <a:r>
              <a:rPr lang="en-GB" dirty="0">
                <a:latin typeface="Candy Round BTN" panose="020F0604020102040306" pitchFamily="34" charset="0"/>
              </a:rPr>
              <a:t>45 minutes to write a narrative story, to suit </a:t>
            </a:r>
            <a:r>
              <a:rPr lang="en-GB" b="1" dirty="0">
                <a:latin typeface="Candy Round BTN" panose="020F0604020102040306" pitchFamily="34" charset="0"/>
              </a:rPr>
              <a:t>one</a:t>
            </a:r>
            <a:r>
              <a:rPr lang="en-GB" dirty="0">
                <a:latin typeface="Candy Round BTN" panose="020F0604020102040306" pitchFamily="34" charset="0"/>
              </a:rPr>
              <a:t> of the titles printed. </a:t>
            </a:r>
          </a:p>
          <a:p>
            <a:pPr marL="0" indent="0">
              <a:buNone/>
            </a:pPr>
            <a:endParaRPr lang="en-GB" dirty="0">
              <a:latin typeface="Candy Round BTN" panose="020F0604020102040306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ndy Round BTN" panose="020F0604020102040306" pitchFamily="34" charset="0"/>
              </a:rPr>
              <a:t>You </a:t>
            </a:r>
            <a:r>
              <a:rPr lang="en-GB" b="1" u="sng" dirty="0">
                <a:latin typeface="Candy Round BTN" panose="020F0604020102040306" pitchFamily="34" charset="0"/>
              </a:rPr>
              <a:t>must</a:t>
            </a:r>
            <a:r>
              <a:rPr lang="en-GB" dirty="0">
                <a:latin typeface="Candy Round BTN" panose="020F0604020102040306" pitchFamily="34" charset="0"/>
              </a:rPr>
              <a:t> complete all questions.</a:t>
            </a:r>
          </a:p>
          <a:p>
            <a:pPr marL="0" indent="0">
              <a:buNone/>
            </a:pPr>
            <a:endParaRPr lang="en-GB" dirty="0">
              <a:latin typeface="Candy Round BTN" panose="020F06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8992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17" y="548640"/>
            <a:ext cx="7900855" cy="1168586"/>
          </a:xfrm>
        </p:spPr>
        <p:txBody>
          <a:bodyPr>
            <a:normAutofit/>
          </a:bodyPr>
          <a:lstStyle/>
          <a:p>
            <a:r>
              <a:rPr lang="en-GB" sz="5400" dirty="0">
                <a:latin typeface="Candy Round BTN"/>
              </a:rPr>
              <a:t>Exam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123" y="2329903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Candy Round BTN" panose="020F0604020102040306" pitchFamily="34" charset="0"/>
              </a:rPr>
              <a:t>Component 2 tests your reading and writing: </a:t>
            </a:r>
          </a:p>
          <a:p>
            <a:pPr>
              <a:buFontTx/>
              <a:buChar char="-"/>
            </a:pPr>
            <a:r>
              <a:rPr lang="en-GB" dirty="0">
                <a:latin typeface="Candy Round BTN" panose="020F0604020102040306" pitchFamily="34" charset="0"/>
              </a:rPr>
              <a:t>One hour to answer questions linked to </a:t>
            </a:r>
            <a:r>
              <a:rPr lang="en-GB" b="1" dirty="0">
                <a:latin typeface="Candy Round BTN" panose="020F0604020102040306" pitchFamily="34" charset="0"/>
              </a:rPr>
              <a:t>two</a:t>
            </a:r>
            <a:r>
              <a:rPr lang="en-GB" dirty="0">
                <a:latin typeface="Candy Round BTN" panose="020F0604020102040306" pitchFamily="34" charset="0"/>
              </a:rPr>
              <a:t> unseen texts. </a:t>
            </a:r>
          </a:p>
          <a:p>
            <a:pPr>
              <a:buFontTx/>
              <a:buChar char="-"/>
            </a:pPr>
            <a:r>
              <a:rPr lang="en-GB" dirty="0">
                <a:latin typeface="Candy Round BTN" panose="020F0604020102040306" pitchFamily="34" charset="0"/>
              </a:rPr>
              <a:t>One hour to write </a:t>
            </a:r>
            <a:r>
              <a:rPr lang="en-GB" b="1" dirty="0">
                <a:latin typeface="Candy Round BTN" panose="020F0604020102040306" pitchFamily="34" charset="0"/>
              </a:rPr>
              <a:t>two</a:t>
            </a:r>
            <a:r>
              <a:rPr lang="en-GB" dirty="0">
                <a:latin typeface="Candy Round BTN" panose="020F0604020102040306" pitchFamily="34" charset="0"/>
              </a:rPr>
              <a:t> transactional and persuasive texts, like letters, reviews, speeches and articles.</a:t>
            </a:r>
          </a:p>
          <a:p>
            <a:pPr>
              <a:buFontTx/>
              <a:buChar char="-"/>
            </a:pPr>
            <a:endParaRPr lang="en-GB" dirty="0">
              <a:latin typeface="Candy Round BTN" panose="020F0604020102040306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ndy Round BTN" panose="020F0604020102040306" pitchFamily="34" charset="0"/>
              </a:rPr>
              <a:t>You </a:t>
            </a:r>
            <a:r>
              <a:rPr lang="en-GB" b="1" u="sng" dirty="0">
                <a:latin typeface="Candy Round BTN" panose="020F0604020102040306" pitchFamily="34" charset="0"/>
              </a:rPr>
              <a:t>must</a:t>
            </a:r>
            <a:r>
              <a:rPr lang="en-GB" dirty="0">
                <a:latin typeface="Candy Round BTN" panose="020F0604020102040306" pitchFamily="34" charset="0"/>
              </a:rPr>
              <a:t> complete all questions.</a:t>
            </a:r>
          </a:p>
        </p:txBody>
      </p:sp>
    </p:spTree>
    <p:extLst>
      <p:ext uri="{BB962C8B-B14F-4D97-AF65-F5344CB8AC3E}">
        <p14:creationId xmlns:p14="http://schemas.microsoft.com/office/powerpoint/2010/main" val="1787619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4972056" cy="1143000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Preparation</a:t>
            </a:r>
            <a:endParaRPr lang="en-US" sz="7200" dirty="0">
              <a:effectLst>
                <a:glow rad="228600">
                  <a:srgbClr val="9C6A6A">
                    <a:satMod val="175000"/>
                    <a:alpha val="40000"/>
                  </a:srgbClr>
                </a:glow>
              </a:effectLst>
              <a:latin typeface="Candy Round BTN" pitchFamily="34" charset="0"/>
            </a:endParaRPr>
          </a:p>
        </p:txBody>
      </p:sp>
      <p:pic>
        <p:nvPicPr>
          <p:cNvPr id="4" name="Picture 4" descr="http://upload.wikimedia.org/wikipedia/commons/thumb/5/52/NCEA_exam_papers.JPG/800px-NCEA_exam_paper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187047" y="2478088"/>
            <a:ext cx="4925482" cy="3694112"/>
          </a:xfrm>
          <a:prstGeom prst="rect">
            <a:avLst/>
          </a:prstGeom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8" name="TextBox 7"/>
          <p:cNvSpPr txBox="1"/>
          <p:nvPr/>
        </p:nvSpPr>
        <p:spPr>
          <a:xfrm>
            <a:off x="285720" y="1285860"/>
            <a:ext cx="8390736" cy="156966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3200" dirty="0">
                <a:latin typeface="Candy Round BTN"/>
              </a:rPr>
              <a:t>Students must track texts carefully and explain meaning, with reference to the text – just like in the Literature papers.</a:t>
            </a:r>
            <a:endParaRPr lang="en-US" sz="2000" dirty="0">
              <a:latin typeface="Candy Round BT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0664" y="5903398"/>
            <a:ext cx="6840760" cy="954107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ndy Round BTN" pitchFamily="34" charset="0"/>
              </a:rPr>
              <a:t>Look at an exam paper and see for yourself what they will be tested 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83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 animBg="1"/>
      <p:bldP spid="9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latin typeface="Candy Round BTN"/>
              </a:rPr>
              <a:t>Example reading</a:t>
            </a:r>
            <a:r>
              <a:rPr lang="en-GB" sz="5400" dirty="0">
                <a:solidFill>
                  <a:schemeClr val="bg1"/>
                </a:solidFill>
                <a:latin typeface="Candy Round BTN"/>
              </a:rPr>
              <a:t>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287" y="2077124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Candy Round BTN" panose="020F0604020102040306" pitchFamily="34" charset="0"/>
              </a:rPr>
              <a:t>List…</a:t>
            </a:r>
          </a:p>
          <a:p>
            <a:pPr marL="0" indent="0">
              <a:buNone/>
            </a:pPr>
            <a:r>
              <a:rPr lang="en-GB" dirty="0">
                <a:latin typeface="Candy Round BTN" panose="020F0604020102040306" pitchFamily="34" charset="0"/>
              </a:rPr>
              <a:t>How does the writer…</a:t>
            </a:r>
          </a:p>
          <a:p>
            <a:pPr marL="0" indent="0">
              <a:buNone/>
            </a:pPr>
            <a:r>
              <a:rPr lang="en-GB" dirty="0">
                <a:latin typeface="Candy Round BTN" panose="020F0604020102040306" pitchFamily="34" charset="0"/>
              </a:rPr>
              <a:t>What impressions</a:t>
            </a:r>
          </a:p>
          <a:p>
            <a:pPr marL="0" indent="0">
              <a:buNone/>
            </a:pPr>
            <a:r>
              <a:rPr lang="en-GB" dirty="0">
                <a:latin typeface="Candy Round BTN" panose="020F0604020102040306" pitchFamily="34" charset="0"/>
              </a:rPr>
              <a:t>To what extent…</a:t>
            </a:r>
          </a:p>
          <a:p>
            <a:pPr marL="0" indent="0">
              <a:buNone/>
            </a:pPr>
            <a:endParaRPr lang="en-GB" dirty="0">
              <a:latin typeface="Candy Round BTN" panose="020F0604020102040306" pitchFamily="34" charset="0"/>
            </a:endParaRPr>
          </a:p>
          <a:p>
            <a:r>
              <a:rPr lang="en-GB" dirty="0">
                <a:latin typeface="Candy Round BTN" panose="020F0604020102040306" pitchFamily="34" charset="0"/>
              </a:rPr>
              <a:t>Only look where it tells you!</a:t>
            </a:r>
          </a:p>
          <a:p>
            <a:r>
              <a:rPr lang="en-GB" dirty="0">
                <a:latin typeface="Candy Round BTN" panose="020F0604020102040306" pitchFamily="34" charset="0"/>
              </a:rPr>
              <a:t>Read the question carefully, twice!</a:t>
            </a:r>
          </a:p>
          <a:p>
            <a:r>
              <a:rPr lang="en-GB" dirty="0">
                <a:latin typeface="Candy Round BTN" panose="020F0604020102040306" pitchFamily="34" charset="0"/>
              </a:rPr>
              <a:t>Look at the question stem.</a:t>
            </a:r>
          </a:p>
          <a:p>
            <a:r>
              <a:rPr lang="en-GB" dirty="0">
                <a:latin typeface="Candy Round BTN" panose="020F0604020102040306" pitchFamily="34" charset="0"/>
              </a:rPr>
              <a:t>Look at how many marks are available.</a:t>
            </a:r>
          </a:p>
          <a:p>
            <a:pPr marL="0" indent="0">
              <a:buNone/>
            </a:pPr>
            <a:endParaRPr lang="en-GB" dirty="0">
              <a:latin typeface="Candy Round BTN" panose="020F06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246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latin typeface="Candy Round BTN"/>
              </a:rPr>
              <a:t>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2483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latin typeface="Candy Round BTN" panose="020F0604020102040306" pitchFamily="34" charset="0"/>
              </a:rPr>
              <a:t>Read lines 1-9.</a:t>
            </a:r>
          </a:p>
          <a:p>
            <a:pPr marL="0" indent="0" algn="ctr">
              <a:buNone/>
            </a:pPr>
            <a:endParaRPr lang="en-GB" dirty="0">
              <a:latin typeface="Candy Round BTN" panose="020F0604020102040306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ndy Round BTN" panose="020F0604020102040306" pitchFamily="34" charset="0"/>
              </a:rPr>
              <a:t>List </a:t>
            </a:r>
            <a:r>
              <a:rPr lang="en-GB" b="1" dirty="0">
                <a:latin typeface="Candy Round BTN" panose="020F0604020102040306" pitchFamily="34" charset="0"/>
              </a:rPr>
              <a:t>five </a:t>
            </a:r>
            <a:r>
              <a:rPr lang="en-GB" dirty="0">
                <a:latin typeface="Candy Round BTN" panose="020F0604020102040306" pitchFamily="34" charset="0"/>
              </a:rPr>
              <a:t>reasons why Obed Ramotswe went to South Africa. [5]</a:t>
            </a:r>
          </a:p>
          <a:p>
            <a:pPr marL="0" indent="0" algn="ctr">
              <a:buNone/>
            </a:pPr>
            <a:endParaRPr lang="en-GB" dirty="0">
              <a:latin typeface="Candy Round BTN" panose="020F0604020102040306" pitchFamily="34" charset="0"/>
            </a:endParaRPr>
          </a:p>
          <a:p>
            <a:pPr marL="0" indent="0" algn="ctr">
              <a:buNone/>
            </a:pPr>
            <a:r>
              <a:rPr lang="en-GB" i="1" dirty="0">
                <a:latin typeface="Candy Round BTN" panose="020F0604020102040306" pitchFamily="34" charset="0"/>
              </a:rPr>
              <a:t>Have a go!</a:t>
            </a:r>
          </a:p>
        </p:txBody>
      </p:sp>
    </p:spTree>
    <p:extLst>
      <p:ext uri="{BB962C8B-B14F-4D97-AF65-F5344CB8AC3E}">
        <p14:creationId xmlns:p14="http://schemas.microsoft.com/office/powerpoint/2010/main" val="32510540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latin typeface="Candy Round BTN"/>
              </a:rPr>
              <a:t>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123" y="1714441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en-GB" sz="1800" dirty="0">
                <a:latin typeface="Candy Round BTN"/>
              </a:rPr>
              <a:t>Read lines 1-9.</a:t>
            </a:r>
          </a:p>
          <a:p>
            <a:pPr marL="0" indent="0" algn="ctr">
              <a:buNone/>
            </a:pPr>
            <a:r>
              <a:rPr lang="en-GB" sz="1800" dirty="0">
                <a:latin typeface="Candy Round BTN"/>
              </a:rPr>
              <a:t>List </a:t>
            </a:r>
            <a:r>
              <a:rPr lang="en-GB" sz="1800" b="1" dirty="0">
                <a:latin typeface="Candy Round BTN"/>
              </a:rPr>
              <a:t>five </a:t>
            </a:r>
            <a:r>
              <a:rPr lang="en-GB" sz="1800" dirty="0">
                <a:latin typeface="Candy Round BTN"/>
              </a:rPr>
              <a:t>reasons why Obed Ramotswe went to South Africa. [5]</a:t>
            </a:r>
          </a:p>
          <a:p>
            <a:r>
              <a:rPr lang="en-GB" sz="1800" dirty="0"/>
              <a:t>things were bad (in Botswana);</a:t>
            </a:r>
          </a:p>
          <a:p>
            <a:r>
              <a:rPr lang="en-GB" sz="1800" dirty="0"/>
              <a:t>to (find) work;</a:t>
            </a:r>
          </a:p>
          <a:p>
            <a:r>
              <a:rPr lang="en-GB" sz="1800" dirty="0"/>
              <a:t>his father said he should go / encouraged him;</a:t>
            </a:r>
          </a:p>
          <a:p>
            <a:r>
              <a:rPr lang="en-GB" sz="1800" dirty="0"/>
              <a:t>the family’s lands were not good enough to support Obed and a future wife;</a:t>
            </a:r>
          </a:p>
          <a:p>
            <a:r>
              <a:rPr lang="en-GB" sz="1800" dirty="0"/>
              <a:t>they did not have many cattle for food/money;</a:t>
            </a:r>
          </a:p>
          <a:p>
            <a:r>
              <a:rPr lang="en-GB" sz="1800" dirty="0"/>
              <a:t>they grew just enough crops/didn’t make any money out of farming;</a:t>
            </a:r>
          </a:p>
          <a:p>
            <a:r>
              <a:rPr lang="en-GB" sz="1800" dirty="0"/>
              <a:t>he felt a sense of obligation / duty to his family.</a:t>
            </a:r>
          </a:p>
          <a:p>
            <a:pPr marL="0" indent="0">
              <a:buNone/>
            </a:pPr>
            <a:r>
              <a:rPr lang="en-GB" sz="1800" b="1" dirty="0"/>
              <a:t>No mark should be awarded for unabridged quotation of whole sentences.</a:t>
            </a:r>
            <a:endParaRPr lang="en-GB" sz="1800" b="1">
              <a:latin typeface="Candy Round BTN" panose="020F06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9393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latin typeface="Candy Round BTN"/>
              </a:rPr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7124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latin typeface="Candy Round BTN" panose="020F0604020102040306" pitchFamily="34" charset="0"/>
              </a:rPr>
              <a:t>Read lines 18-30.</a:t>
            </a:r>
          </a:p>
          <a:p>
            <a:pPr marL="0" indent="0" algn="ctr">
              <a:buNone/>
            </a:pPr>
            <a:endParaRPr lang="en-GB" dirty="0">
              <a:latin typeface="Candy Round BTN" panose="020F0604020102040306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ndy Round BTN" panose="020F0604020102040306" pitchFamily="34" charset="0"/>
              </a:rPr>
              <a:t>What impressions do you get of the work in the mines from these lines? [10]</a:t>
            </a:r>
          </a:p>
          <a:p>
            <a:pPr marL="0" indent="0" algn="ctr">
              <a:buNone/>
            </a:pPr>
            <a:endParaRPr lang="en-GB" dirty="0">
              <a:latin typeface="Candy Round BTN" panose="020F0604020102040306" pitchFamily="34" charset="0"/>
            </a:endParaRPr>
          </a:p>
          <a:p>
            <a:pPr marL="0" indent="0" algn="ctr">
              <a:buNone/>
            </a:pPr>
            <a:r>
              <a:rPr lang="en-GB" i="1" dirty="0">
                <a:latin typeface="Candy Round BTN" panose="020F0604020102040306" pitchFamily="34" charset="0"/>
              </a:rPr>
              <a:t>Have a go at finding an answer or two…</a:t>
            </a:r>
          </a:p>
        </p:txBody>
      </p:sp>
    </p:spTree>
    <p:extLst>
      <p:ext uri="{BB962C8B-B14F-4D97-AF65-F5344CB8AC3E}">
        <p14:creationId xmlns:p14="http://schemas.microsoft.com/office/powerpoint/2010/main" val="1481445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DAFE4E39DC464390F0DA6435A5BAF7" ma:contentTypeVersion="20" ma:contentTypeDescription="Create a new document." ma:contentTypeScope="" ma:versionID="4e5aaa91e210005eaed71166cd4cf7ee">
  <xsd:schema xmlns:xsd="http://www.w3.org/2001/XMLSchema" xmlns:xs="http://www.w3.org/2001/XMLSchema" xmlns:p="http://schemas.microsoft.com/office/2006/metadata/properties" xmlns:ns1="http://schemas.microsoft.com/sharepoint/v3" xmlns:ns2="8c4de0b3-89b3-45ec-ac83-a27d29b0acd3" xmlns:ns3="fe69b6b6-66b6-4fd3-9deb-2205975cdabc" targetNamespace="http://schemas.microsoft.com/office/2006/metadata/properties" ma:root="true" ma:fieldsID="28efcf6fb91628fac8556be30692dec6" ns1:_="" ns2:_="" ns3:_="">
    <xsd:import namespace="http://schemas.microsoft.com/sharepoint/v3"/>
    <xsd:import namespace="8c4de0b3-89b3-45ec-ac83-a27d29b0acd3"/>
    <xsd:import namespace="fe69b6b6-66b6-4fd3-9deb-2205975cda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4de0b3-89b3-45ec-ac83-a27d29b0a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0d92579-ae91-4566-80ea-9f489a5cf0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69b6b6-66b6-4fd3-9deb-2205975cdab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b684c24-add0-4e37-a7fd-a1fdbd098dfe}" ma:internalName="TaxCatchAll" ma:showField="CatchAllData" ma:web="fe69b6b6-66b6-4fd3-9deb-2205975cda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c4de0b3-89b3-45ec-ac83-a27d29b0acd3">
      <Terms xmlns="http://schemas.microsoft.com/office/infopath/2007/PartnerControls"/>
    </lcf76f155ced4ddcb4097134ff3c332f>
    <TaxCatchAll xmlns="fe69b6b6-66b6-4fd3-9deb-2205975cdabc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0DFA535-93F5-4024-AE55-016B6E917D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c4de0b3-89b3-45ec-ac83-a27d29b0acd3"/>
    <ds:schemaRef ds:uri="fe69b6b6-66b6-4fd3-9deb-2205975cda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F6AE13-5A2D-4D8B-85B6-0563F7C6BF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0DAB6D-B985-4C97-9C07-B8EB4C0BF954}">
  <ds:schemaRefs>
    <ds:schemaRef ds:uri="http://schemas.microsoft.com/office/2006/metadata/properties"/>
    <ds:schemaRef ds:uri="http://schemas.microsoft.com/office/infopath/2007/PartnerControls"/>
    <ds:schemaRef ds:uri="8c4de0b3-89b3-45ec-ac83-a27d29b0acd3"/>
    <ds:schemaRef ds:uri="fe69b6b6-66b6-4fd3-9deb-2205975cdabc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</TotalTime>
  <Words>1264</Words>
  <Application>Microsoft Office PowerPoint</Application>
  <PresentationFormat>On-screen Show (4:3)</PresentationFormat>
  <Paragraphs>155</Paragraphs>
  <Slides>19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AccentBoxVTI</vt:lpstr>
      <vt:lpstr>English Language</vt:lpstr>
      <vt:lpstr>Why bother?</vt:lpstr>
      <vt:lpstr>Exam Papers</vt:lpstr>
      <vt:lpstr>Exam Papers</vt:lpstr>
      <vt:lpstr>Preparation</vt:lpstr>
      <vt:lpstr>Example reading paper</vt:lpstr>
      <vt:lpstr>Question 1</vt:lpstr>
      <vt:lpstr>Question 1</vt:lpstr>
      <vt:lpstr>Question 3</vt:lpstr>
      <vt:lpstr>Question 3</vt:lpstr>
      <vt:lpstr>Question 3</vt:lpstr>
      <vt:lpstr>Question 3</vt:lpstr>
      <vt:lpstr>Example writing 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Time is Ticking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is Ticking</dc:title>
  <dc:creator>Joanne</dc:creator>
  <cp:lastModifiedBy>Jonathan Litt</cp:lastModifiedBy>
  <cp:revision>189</cp:revision>
  <dcterms:created xsi:type="dcterms:W3CDTF">2008-02-24T15:07:48Z</dcterms:created>
  <dcterms:modified xsi:type="dcterms:W3CDTF">2025-01-20T17:21:38Z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0x01010030DAFE4E39DC464390F0DA6435A5BAF7</vt:lpwstr>
  </property>
  <property fmtid="{D5CDD505-2E9C-101B-9397-08002B2CF9AE}" pid="3" name="MediaServiceImageTags">
    <vt:lpwstr/>
  </property>
</Properties>
</file>