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sldIdLst>
    <p:sldId id="256" r:id="rId2"/>
    <p:sldId id="274" r:id="rId3"/>
    <p:sldId id="275" r:id="rId4"/>
    <p:sldId id="276" r:id="rId5"/>
    <p:sldId id="283" r:id="rId6"/>
    <p:sldId id="284" r:id="rId7"/>
    <p:sldId id="261" r:id="rId8"/>
    <p:sldId id="262" r:id="rId9"/>
    <p:sldId id="263" r:id="rId10"/>
    <p:sldId id="285" r:id="rId11"/>
    <p:sldId id="286" r:id="rId12"/>
    <p:sldId id="280" r:id="rId13"/>
    <p:sldId id="282" r:id="rId14"/>
    <p:sldId id="281" r:id="rId15"/>
    <p:sldId id="279" r:id="rId16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Lynch (WOL)" userId="90def0ba-c7cc-4749-8c14-0b847de496e7" providerId="ADAL" clId="{A835444F-0FF3-4029-BAEA-54277CFD175D}"/>
    <pc:docChg chg="delSld modSld">
      <pc:chgData name="R Lynch (WOL)" userId="90def0ba-c7cc-4749-8c14-0b847de496e7" providerId="ADAL" clId="{A835444F-0FF3-4029-BAEA-54277CFD175D}" dt="2025-01-21T11:55:41.709" v="6" actId="2696"/>
      <pc:docMkLst>
        <pc:docMk/>
      </pc:docMkLst>
      <pc:sldChg chg="del">
        <pc:chgData name="R Lynch (WOL)" userId="90def0ba-c7cc-4749-8c14-0b847de496e7" providerId="ADAL" clId="{A835444F-0FF3-4029-BAEA-54277CFD175D}" dt="2025-01-21T11:55:41.709" v="6" actId="2696"/>
        <pc:sldMkLst>
          <pc:docMk/>
          <pc:sldMk cId="2803573180" sldId="259"/>
        </pc:sldMkLst>
      </pc:sldChg>
      <pc:sldChg chg="modSp mod">
        <pc:chgData name="R Lynch (WOL)" userId="90def0ba-c7cc-4749-8c14-0b847de496e7" providerId="ADAL" clId="{A835444F-0FF3-4029-BAEA-54277CFD175D}" dt="2025-01-21T11:55:18.921" v="5" actId="20577"/>
        <pc:sldMkLst>
          <pc:docMk/>
          <pc:sldMk cId="3408448540" sldId="263"/>
        </pc:sldMkLst>
        <pc:spChg chg="mod">
          <ac:chgData name="R Lynch (WOL)" userId="90def0ba-c7cc-4749-8c14-0b847de496e7" providerId="ADAL" clId="{A835444F-0FF3-4029-BAEA-54277CFD175D}" dt="2025-01-21T11:55:18.921" v="5" actId="20577"/>
          <ac:spMkLst>
            <pc:docMk/>
            <pc:sldMk cId="3408448540" sldId="263"/>
            <ac:spMk id="31" creationId="{00000000-0000-0000-0000-000000000000}"/>
          </ac:spMkLst>
        </pc:spChg>
      </pc:sldChg>
      <pc:sldChg chg="del">
        <pc:chgData name="R Lynch (WOL)" userId="90def0ba-c7cc-4749-8c14-0b847de496e7" providerId="ADAL" clId="{A835444F-0FF3-4029-BAEA-54277CFD175D}" dt="2025-01-21T11:55:09.658" v="1" actId="2696"/>
        <pc:sldMkLst>
          <pc:docMk/>
          <pc:sldMk cId="422045236" sldId="264"/>
        </pc:sldMkLst>
      </pc:sldChg>
      <pc:sldChg chg="del">
        <pc:chgData name="R Lynch (WOL)" userId="90def0ba-c7cc-4749-8c14-0b847de496e7" providerId="ADAL" clId="{A835444F-0FF3-4029-BAEA-54277CFD175D}" dt="2025-01-21T11:55:07.060" v="0" actId="2696"/>
        <pc:sldMkLst>
          <pc:docMk/>
          <pc:sldMk cId="1287920847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DF274-D858-4ECD-BEF1-59267CD7B6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BF01CFA-0B80-443B-84C6-1BFCC8C6D0D8}">
      <dgm:prSet/>
      <dgm:spPr/>
      <dgm:t>
        <a:bodyPr/>
        <a:lstStyle/>
        <a:p>
          <a:r>
            <a:rPr lang="en-GB" dirty="0"/>
            <a:t>As you will be aware, your students are studying for GCSE Mathematics qualification with grades from 9-1.</a:t>
          </a:r>
          <a:endParaRPr lang="en-US" dirty="0"/>
        </a:p>
      </dgm:t>
    </dgm:pt>
    <dgm:pt modelId="{847B9256-E720-408D-A90A-8361C7CEF725}" type="parTrans" cxnId="{50531EC7-5936-425E-BB62-CCDEC9FE7D13}">
      <dgm:prSet/>
      <dgm:spPr/>
      <dgm:t>
        <a:bodyPr/>
        <a:lstStyle/>
        <a:p>
          <a:endParaRPr lang="en-US"/>
        </a:p>
      </dgm:t>
    </dgm:pt>
    <dgm:pt modelId="{DAC82E89-B90A-450D-83FB-C504479DC02E}" type="sibTrans" cxnId="{50531EC7-5936-425E-BB62-CCDEC9FE7D13}">
      <dgm:prSet/>
      <dgm:spPr/>
      <dgm:t>
        <a:bodyPr/>
        <a:lstStyle/>
        <a:p>
          <a:endParaRPr lang="en-US"/>
        </a:p>
      </dgm:t>
    </dgm:pt>
    <dgm:pt modelId="{07853C6D-AAC6-4829-9BFD-4CC3BEF9A102}">
      <dgm:prSet/>
      <dgm:spPr/>
      <dgm:t>
        <a:bodyPr/>
        <a:lstStyle/>
        <a:p>
          <a:r>
            <a:rPr lang="en-GB" dirty="0"/>
            <a:t>There are two tiers, Foundation and Higher.</a:t>
          </a:r>
          <a:endParaRPr lang="en-US" dirty="0"/>
        </a:p>
      </dgm:t>
    </dgm:pt>
    <dgm:pt modelId="{C754105B-D8AE-4EC1-B10D-8C400766DAEC}" type="parTrans" cxnId="{4CE7EB2C-7827-4867-8C6D-543D19BE4902}">
      <dgm:prSet/>
      <dgm:spPr/>
      <dgm:t>
        <a:bodyPr/>
        <a:lstStyle/>
        <a:p>
          <a:endParaRPr lang="en-US"/>
        </a:p>
      </dgm:t>
    </dgm:pt>
    <dgm:pt modelId="{5FFC7393-A077-4B5A-84F6-2644F2F6C7E1}" type="sibTrans" cxnId="{4CE7EB2C-7827-4867-8C6D-543D19BE4902}">
      <dgm:prSet/>
      <dgm:spPr/>
      <dgm:t>
        <a:bodyPr/>
        <a:lstStyle/>
        <a:p>
          <a:endParaRPr lang="en-US"/>
        </a:p>
      </dgm:t>
    </dgm:pt>
    <dgm:pt modelId="{AEB313CF-7103-48DD-9CDD-D7D39ABB3910}">
      <dgm:prSet/>
      <dgm:spPr/>
      <dgm:t>
        <a:bodyPr/>
        <a:lstStyle/>
        <a:p>
          <a:r>
            <a:rPr lang="en-GB"/>
            <a:t>Foundation grades 1-5</a:t>
          </a:r>
          <a:endParaRPr lang="en-US"/>
        </a:p>
      </dgm:t>
    </dgm:pt>
    <dgm:pt modelId="{9BFEF074-60AA-4596-B1F4-62477A7FDF00}" type="parTrans" cxnId="{9FA613F9-938D-45DC-BAF1-E998A1EA8ABA}">
      <dgm:prSet/>
      <dgm:spPr/>
      <dgm:t>
        <a:bodyPr/>
        <a:lstStyle/>
        <a:p>
          <a:endParaRPr lang="en-US"/>
        </a:p>
      </dgm:t>
    </dgm:pt>
    <dgm:pt modelId="{B7DCF159-B53B-4E37-A073-8190C6DC2F53}" type="sibTrans" cxnId="{9FA613F9-938D-45DC-BAF1-E998A1EA8ABA}">
      <dgm:prSet/>
      <dgm:spPr/>
      <dgm:t>
        <a:bodyPr/>
        <a:lstStyle/>
        <a:p>
          <a:endParaRPr lang="en-US"/>
        </a:p>
      </dgm:t>
    </dgm:pt>
    <dgm:pt modelId="{F19523EB-502E-4BB2-B8EE-F07C3860F055}">
      <dgm:prSet/>
      <dgm:spPr/>
      <dgm:t>
        <a:bodyPr/>
        <a:lstStyle/>
        <a:p>
          <a:r>
            <a:rPr lang="en-GB" dirty="0"/>
            <a:t>Higher grades 3-9 </a:t>
          </a:r>
          <a:endParaRPr lang="en-US" dirty="0"/>
        </a:p>
      </dgm:t>
    </dgm:pt>
    <dgm:pt modelId="{D7696C12-726E-4B98-8907-39F36455C55F}" type="parTrans" cxnId="{964A187D-11CD-42E2-906A-CDCA4D492A5F}">
      <dgm:prSet/>
      <dgm:spPr/>
      <dgm:t>
        <a:bodyPr/>
        <a:lstStyle/>
        <a:p>
          <a:endParaRPr lang="en-US"/>
        </a:p>
      </dgm:t>
    </dgm:pt>
    <dgm:pt modelId="{7E0C28B3-F627-4A08-B077-930CD4A419FC}" type="sibTrans" cxnId="{964A187D-11CD-42E2-906A-CDCA4D492A5F}">
      <dgm:prSet/>
      <dgm:spPr/>
      <dgm:t>
        <a:bodyPr/>
        <a:lstStyle/>
        <a:p>
          <a:endParaRPr lang="en-US"/>
        </a:p>
      </dgm:t>
    </dgm:pt>
    <dgm:pt modelId="{6B310E39-1B3F-4C81-BD18-7C68F8B9C4B2}">
      <dgm:prSet/>
      <dgm:spPr/>
      <dgm:t>
        <a:bodyPr/>
        <a:lstStyle/>
        <a:p>
          <a:r>
            <a:rPr lang="en-GB"/>
            <a:t>Students have to resit unless they secure a 4</a:t>
          </a:r>
          <a:endParaRPr lang="en-US"/>
        </a:p>
      </dgm:t>
    </dgm:pt>
    <dgm:pt modelId="{DFE5204F-0ABB-4EC1-BC52-73173445BE20}" type="parTrans" cxnId="{08FD3FC3-FB1D-43AE-B0FA-1523A178E259}">
      <dgm:prSet/>
      <dgm:spPr/>
      <dgm:t>
        <a:bodyPr/>
        <a:lstStyle/>
        <a:p>
          <a:endParaRPr lang="en-US"/>
        </a:p>
      </dgm:t>
    </dgm:pt>
    <dgm:pt modelId="{885FE52A-8B10-40FC-86FA-EFA94B243E54}" type="sibTrans" cxnId="{08FD3FC3-FB1D-43AE-B0FA-1523A178E259}">
      <dgm:prSet/>
      <dgm:spPr/>
      <dgm:t>
        <a:bodyPr/>
        <a:lstStyle/>
        <a:p>
          <a:endParaRPr lang="en-US"/>
        </a:p>
      </dgm:t>
    </dgm:pt>
    <dgm:pt modelId="{C4851299-2F91-4901-875D-99E5EA818301}" type="pres">
      <dgm:prSet presAssocID="{D03DF274-D858-4ECD-BEF1-59267CD7B613}" presName="root" presStyleCnt="0">
        <dgm:presLayoutVars>
          <dgm:dir/>
          <dgm:resizeHandles val="exact"/>
        </dgm:presLayoutVars>
      </dgm:prSet>
      <dgm:spPr/>
    </dgm:pt>
    <dgm:pt modelId="{AB384773-4262-439B-AC36-F227ACE02930}" type="pres">
      <dgm:prSet presAssocID="{0BF01CFA-0B80-443B-84C6-1BFCC8C6D0D8}" presName="compNode" presStyleCnt="0"/>
      <dgm:spPr/>
    </dgm:pt>
    <dgm:pt modelId="{800A4213-6769-4987-A306-A783217EE18A}" type="pres">
      <dgm:prSet presAssocID="{0BF01CFA-0B80-443B-84C6-1BFCC8C6D0D8}" presName="bgRect" presStyleLbl="bgShp" presStyleIdx="0" presStyleCnt="5"/>
      <dgm:spPr/>
    </dgm:pt>
    <dgm:pt modelId="{0D32A3BB-6FEB-442B-9918-40F58BF6F5F3}" type="pres">
      <dgm:prSet presAssocID="{0BF01CFA-0B80-443B-84C6-1BFCC8C6D0D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4D103B3-49B7-409B-8CAD-856C317D50D4}" type="pres">
      <dgm:prSet presAssocID="{0BF01CFA-0B80-443B-84C6-1BFCC8C6D0D8}" presName="spaceRect" presStyleCnt="0"/>
      <dgm:spPr/>
    </dgm:pt>
    <dgm:pt modelId="{9E43C51A-F0F8-4CE1-998C-993AD65DCBA7}" type="pres">
      <dgm:prSet presAssocID="{0BF01CFA-0B80-443B-84C6-1BFCC8C6D0D8}" presName="parTx" presStyleLbl="revTx" presStyleIdx="0" presStyleCnt="5">
        <dgm:presLayoutVars>
          <dgm:chMax val="0"/>
          <dgm:chPref val="0"/>
        </dgm:presLayoutVars>
      </dgm:prSet>
      <dgm:spPr/>
    </dgm:pt>
    <dgm:pt modelId="{F9106386-EE14-4A8B-A014-B44F21C984BE}" type="pres">
      <dgm:prSet presAssocID="{DAC82E89-B90A-450D-83FB-C504479DC02E}" presName="sibTrans" presStyleCnt="0"/>
      <dgm:spPr/>
    </dgm:pt>
    <dgm:pt modelId="{4D856E11-4278-487E-9FA6-5E2F4EDFA870}" type="pres">
      <dgm:prSet presAssocID="{07853C6D-AAC6-4829-9BFD-4CC3BEF9A102}" presName="compNode" presStyleCnt="0"/>
      <dgm:spPr/>
    </dgm:pt>
    <dgm:pt modelId="{D86195A0-5DDC-47A5-8F10-B66472456B95}" type="pres">
      <dgm:prSet presAssocID="{07853C6D-AAC6-4829-9BFD-4CC3BEF9A102}" presName="bgRect" presStyleLbl="bgShp" presStyleIdx="1" presStyleCnt="5"/>
      <dgm:spPr/>
    </dgm:pt>
    <dgm:pt modelId="{FAF089F1-3F94-4846-B8D7-52FBD8654E0F}" type="pres">
      <dgm:prSet presAssocID="{07853C6D-AAC6-4829-9BFD-4CC3BEF9A10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8B5BBA7-4F46-49F8-AD10-AD8654A2E708}" type="pres">
      <dgm:prSet presAssocID="{07853C6D-AAC6-4829-9BFD-4CC3BEF9A102}" presName="spaceRect" presStyleCnt="0"/>
      <dgm:spPr/>
    </dgm:pt>
    <dgm:pt modelId="{B5654C91-D8B1-4ECE-B67C-C1BDFA7C7729}" type="pres">
      <dgm:prSet presAssocID="{07853C6D-AAC6-4829-9BFD-4CC3BEF9A102}" presName="parTx" presStyleLbl="revTx" presStyleIdx="1" presStyleCnt="5">
        <dgm:presLayoutVars>
          <dgm:chMax val="0"/>
          <dgm:chPref val="0"/>
        </dgm:presLayoutVars>
      </dgm:prSet>
      <dgm:spPr/>
    </dgm:pt>
    <dgm:pt modelId="{7DCC7C29-9E70-4EEF-9574-80A1732CF751}" type="pres">
      <dgm:prSet presAssocID="{5FFC7393-A077-4B5A-84F6-2644F2F6C7E1}" presName="sibTrans" presStyleCnt="0"/>
      <dgm:spPr/>
    </dgm:pt>
    <dgm:pt modelId="{3C06D5A5-0527-4E22-99B3-D86042F0E0BA}" type="pres">
      <dgm:prSet presAssocID="{AEB313CF-7103-48DD-9CDD-D7D39ABB3910}" presName="compNode" presStyleCnt="0"/>
      <dgm:spPr/>
    </dgm:pt>
    <dgm:pt modelId="{EDBD894F-9EA9-40CB-AEA7-553D2917E224}" type="pres">
      <dgm:prSet presAssocID="{AEB313CF-7103-48DD-9CDD-D7D39ABB3910}" presName="bgRect" presStyleLbl="bgShp" presStyleIdx="2" presStyleCnt="5"/>
      <dgm:spPr/>
    </dgm:pt>
    <dgm:pt modelId="{6AD6EFC9-D2BC-4C37-9EF7-256A556ECC32}" type="pres">
      <dgm:prSet presAssocID="{AEB313CF-7103-48DD-9CDD-D7D39ABB391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169204A-0196-414D-991B-8B833B469D96}" type="pres">
      <dgm:prSet presAssocID="{AEB313CF-7103-48DD-9CDD-D7D39ABB3910}" presName="spaceRect" presStyleCnt="0"/>
      <dgm:spPr/>
    </dgm:pt>
    <dgm:pt modelId="{F3CDCDEF-2C18-431B-A156-3A22C6CD740D}" type="pres">
      <dgm:prSet presAssocID="{AEB313CF-7103-48DD-9CDD-D7D39ABB3910}" presName="parTx" presStyleLbl="revTx" presStyleIdx="2" presStyleCnt="5">
        <dgm:presLayoutVars>
          <dgm:chMax val="0"/>
          <dgm:chPref val="0"/>
        </dgm:presLayoutVars>
      </dgm:prSet>
      <dgm:spPr/>
    </dgm:pt>
    <dgm:pt modelId="{047A085E-BE5C-46F5-912A-7B922CFD4A14}" type="pres">
      <dgm:prSet presAssocID="{B7DCF159-B53B-4E37-A073-8190C6DC2F53}" presName="sibTrans" presStyleCnt="0"/>
      <dgm:spPr/>
    </dgm:pt>
    <dgm:pt modelId="{5F8C2801-3071-4BDA-9F25-5FAAAC5318D6}" type="pres">
      <dgm:prSet presAssocID="{F19523EB-502E-4BB2-B8EE-F07C3860F055}" presName="compNode" presStyleCnt="0"/>
      <dgm:spPr/>
    </dgm:pt>
    <dgm:pt modelId="{446F29C8-2AEC-42A6-962E-6C19C3B88DE1}" type="pres">
      <dgm:prSet presAssocID="{F19523EB-502E-4BB2-B8EE-F07C3860F055}" presName="bgRect" presStyleLbl="bgShp" presStyleIdx="3" presStyleCnt="5"/>
      <dgm:spPr/>
    </dgm:pt>
    <dgm:pt modelId="{9D2D5A46-3ADC-486C-A1B8-01DC5F146C4F}" type="pres">
      <dgm:prSet presAssocID="{F19523EB-502E-4BB2-B8EE-F07C3860F05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9DD89FC3-B2B0-481E-A0C1-8D28B5BB79AC}" type="pres">
      <dgm:prSet presAssocID="{F19523EB-502E-4BB2-B8EE-F07C3860F055}" presName="spaceRect" presStyleCnt="0"/>
      <dgm:spPr/>
    </dgm:pt>
    <dgm:pt modelId="{EC9DA5F3-09BB-4242-BC44-5FEEFC04F3D6}" type="pres">
      <dgm:prSet presAssocID="{F19523EB-502E-4BB2-B8EE-F07C3860F055}" presName="parTx" presStyleLbl="revTx" presStyleIdx="3" presStyleCnt="5">
        <dgm:presLayoutVars>
          <dgm:chMax val="0"/>
          <dgm:chPref val="0"/>
        </dgm:presLayoutVars>
      </dgm:prSet>
      <dgm:spPr/>
    </dgm:pt>
    <dgm:pt modelId="{AFCE84F5-1A99-4994-A1C0-055489EA6FB1}" type="pres">
      <dgm:prSet presAssocID="{7E0C28B3-F627-4A08-B077-930CD4A419FC}" presName="sibTrans" presStyleCnt="0"/>
      <dgm:spPr/>
    </dgm:pt>
    <dgm:pt modelId="{8EECE724-FC39-4D45-8C31-BB3EEABA1A5D}" type="pres">
      <dgm:prSet presAssocID="{6B310E39-1B3F-4C81-BD18-7C68F8B9C4B2}" presName="compNode" presStyleCnt="0"/>
      <dgm:spPr/>
    </dgm:pt>
    <dgm:pt modelId="{55745A1C-8527-4A99-8293-ECEEBD061D90}" type="pres">
      <dgm:prSet presAssocID="{6B310E39-1B3F-4C81-BD18-7C68F8B9C4B2}" presName="bgRect" presStyleLbl="bgShp" presStyleIdx="4" presStyleCnt="5"/>
      <dgm:spPr/>
    </dgm:pt>
    <dgm:pt modelId="{A788E647-F41B-421D-BA21-F330D03ABC28}" type="pres">
      <dgm:prSet presAssocID="{6B310E39-1B3F-4C81-BD18-7C68F8B9C4B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6E0DFA4-A46E-4F41-B123-D660E513B087}" type="pres">
      <dgm:prSet presAssocID="{6B310E39-1B3F-4C81-BD18-7C68F8B9C4B2}" presName="spaceRect" presStyleCnt="0"/>
      <dgm:spPr/>
    </dgm:pt>
    <dgm:pt modelId="{A39D2905-39ED-4AE2-9E13-C121C75BD617}" type="pres">
      <dgm:prSet presAssocID="{6B310E39-1B3F-4C81-BD18-7C68F8B9C4B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CE7EB2C-7827-4867-8C6D-543D19BE4902}" srcId="{D03DF274-D858-4ECD-BEF1-59267CD7B613}" destId="{07853C6D-AAC6-4829-9BFD-4CC3BEF9A102}" srcOrd="1" destOrd="0" parTransId="{C754105B-D8AE-4EC1-B10D-8C400766DAEC}" sibTransId="{5FFC7393-A077-4B5A-84F6-2644F2F6C7E1}"/>
    <dgm:cxn modelId="{475DF93C-F28D-4742-8DED-BA9E1DCC3C52}" type="presOf" srcId="{0BF01CFA-0B80-443B-84C6-1BFCC8C6D0D8}" destId="{9E43C51A-F0F8-4CE1-998C-993AD65DCBA7}" srcOrd="0" destOrd="0" presId="urn:microsoft.com/office/officeart/2018/2/layout/IconVerticalSolidList"/>
    <dgm:cxn modelId="{C9A01A49-2C57-448A-BED8-F8F269AA0659}" type="presOf" srcId="{07853C6D-AAC6-4829-9BFD-4CC3BEF9A102}" destId="{B5654C91-D8B1-4ECE-B67C-C1BDFA7C7729}" srcOrd="0" destOrd="0" presId="urn:microsoft.com/office/officeart/2018/2/layout/IconVerticalSolidList"/>
    <dgm:cxn modelId="{C0B57478-4D99-49F7-AAC3-C637B8B83D2C}" type="presOf" srcId="{AEB313CF-7103-48DD-9CDD-D7D39ABB3910}" destId="{F3CDCDEF-2C18-431B-A156-3A22C6CD740D}" srcOrd="0" destOrd="0" presId="urn:microsoft.com/office/officeart/2018/2/layout/IconVerticalSolidList"/>
    <dgm:cxn modelId="{964A187D-11CD-42E2-906A-CDCA4D492A5F}" srcId="{D03DF274-D858-4ECD-BEF1-59267CD7B613}" destId="{F19523EB-502E-4BB2-B8EE-F07C3860F055}" srcOrd="3" destOrd="0" parTransId="{D7696C12-726E-4B98-8907-39F36455C55F}" sibTransId="{7E0C28B3-F627-4A08-B077-930CD4A419FC}"/>
    <dgm:cxn modelId="{3594D395-CAB5-42E7-8A83-09EC120A2D6A}" type="presOf" srcId="{D03DF274-D858-4ECD-BEF1-59267CD7B613}" destId="{C4851299-2F91-4901-875D-99E5EA818301}" srcOrd="0" destOrd="0" presId="urn:microsoft.com/office/officeart/2018/2/layout/IconVerticalSolidList"/>
    <dgm:cxn modelId="{62603BB1-73B0-4A3C-A04E-E6C0ADAF9343}" type="presOf" srcId="{6B310E39-1B3F-4C81-BD18-7C68F8B9C4B2}" destId="{A39D2905-39ED-4AE2-9E13-C121C75BD617}" srcOrd="0" destOrd="0" presId="urn:microsoft.com/office/officeart/2018/2/layout/IconVerticalSolidList"/>
    <dgm:cxn modelId="{08FD3FC3-FB1D-43AE-B0FA-1523A178E259}" srcId="{D03DF274-D858-4ECD-BEF1-59267CD7B613}" destId="{6B310E39-1B3F-4C81-BD18-7C68F8B9C4B2}" srcOrd="4" destOrd="0" parTransId="{DFE5204F-0ABB-4EC1-BC52-73173445BE20}" sibTransId="{885FE52A-8B10-40FC-86FA-EFA94B243E54}"/>
    <dgm:cxn modelId="{50531EC7-5936-425E-BB62-CCDEC9FE7D13}" srcId="{D03DF274-D858-4ECD-BEF1-59267CD7B613}" destId="{0BF01CFA-0B80-443B-84C6-1BFCC8C6D0D8}" srcOrd="0" destOrd="0" parTransId="{847B9256-E720-408D-A90A-8361C7CEF725}" sibTransId="{DAC82E89-B90A-450D-83FB-C504479DC02E}"/>
    <dgm:cxn modelId="{02AC34DC-F232-44D1-BD7E-370A7CB0ED3E}" type="presOf" srcId="{F19523EB-502E-4BB2-B8EE-F07C3860F055}" destId="{EC9DA5F3-09BB-4242-BC44-5FEEFC04F3D6}" srcOrd="0" destOrd="0" presId="urn:microsoft.com/office/officeart/2018/2/layout/IconVerticalSolidList"/>
    <dgm:cxn modelId="{9FA613F9-938D-45DC-BAF1-E998A1EA8ABA}" srcId="{D03DF274-D858-4ECD-BEF1-59267CD7B613}" destId="{AEB313CF-7103-48DD-9CDD-D7D39ABB3910}" srcOrd="2" destOrd="0" parTransId="{9BFEF074-60AA-4596-B1F4-62477A7FDF00}" sibTransId="{B7DCF159-B53B-4E37-A073-8190C6DC2F53}"/>
    <dgm:cxn modelId="{A1E77340-B66C-43DC-A0B5-0FDBD39A5E03}" type="presParOf" srcId="{C4851299-2F91-4901-875D-99E5EA818301}" destId="{AB384773-4262-439B-AC36-F227ACE02930}" srcOrd="0" destOrd="0" presId="urn:microsoft.com/office/officeart/2018/2/layout/IconVerticalSolidList"/>
    <dgm:cxn modelId="{905863BA-0096-4FC8-AFCF-A974DECCF185}" type="presParOf" srcId="{AB384773-4262-439B-AC36-F227ACE02930}" destId="{800A4213-6769-4987-A306-A783217EE18A}" srcOrd="0" destOrd="0" presId="urn:microsoft.com/office/officeart/2018/2/layout/IconVerticalSolidList"/>
    <dgm:cxn modelId="{69D2101F-CB02-4D5A-9AA3-FB95313109CF}" type="presParOf" srcId="{AB384773-4262-439B-AC36-F227ACE02930}" destId="{0D32A3BB-6FEB-442B-9918-40F58BF6F5F3}" srcOrd="1" destOrd="0" presId="urn:microsoft.com/office/officeart/2018/2/layout/IconVerticalSolidList"/>
    <dgm:cxn modelId="{86E8E58E-F57B-47F0-B1E1-746C6C28D4E2}" type="presParOf" srcId="{AB384773-4262-439B-AC36-F227ACE02930}" destId="{E4D103B3-49B7-409B-8CAD-856C317D50D4}" srcOrd="2" destOrd="0" presId="urn:microsoft.com/office/officeart/2018/2/layout/IconVerticalSolidList"/>
    <dgm:cxn modelId="{0AA66EA8-B6E7-4976-B92C-ACD35F7CE976}" type="presParOf" srcId="{AB384773-4262-439B-AC36-F227ACE02930}" destId="{9E43C51A-F0F8-4CE1-998C-993AD65DCBA7}" srcOrd="3" destOrd="0" presId="urn:microsoft.com/office/officeart/2018/2/layout/IconVerticalSolidList"/>
    <dgm:cxn modelId="{E82987E8-6B80-4255-B34A-3E3B6E0ABAA4}" type="presParOf" srcId="{C4851299-2F91-4901-875D-99E5EA818301}" destId="{F9106386-EE14-4A8B-A014-B44F21C984BE}" srcOrd="1" destOrd="0" presId="urn:microsoft.com/office/officeart/2018/2/layout/IconVerticalSolidList"/>
    <dgm:cxn modelId="{6FBE7F4E-DB7B-4040-9D82-6FC3834A4BE3}" type="presParOf" srcId="{C4851299-2F91-4901-875D-99E5EA818301}" destId="{4D856E11-4278-487E-9FA6-5E2F4EDFA870}" srcOrd="2" destOrd="0" presId="urn:microsoft.com/office/officeart/2018/2/layout/IconVerticalSolidList"/>
    <dgm:cxn modelId="{892BAC66-A2EF-43D9-8535-B54E9C455133}" type="presParOf" srcId="{4D856E11-4278-487E-9FA6-5E2F4EDFA870}" destId="{D86195A0-5DDC-47A5-8F10-B66472456B95}" srcOrd="0" destOrd="0" presId="urn:microsoft.com/office/officeart/2018/2/layout/IconVerticalSolidList"/>
    <dgm:cxn modelId="{ECE1F20F-FEED-4E52-B8A5-2F2E7326C286}" type="presParOf" srcId="{4D856E11-4278-487E-9FA6-5E2F4EDFA870}" destId="{FAF089F1-3F94-4846-B8D7-52FBD8654E0F}" srcOrd="1" destOrd="0" presId="urn:microsoft.com/office/officeart/2018/2/layout/IconVerticalSolidList"/>
    <dgm:cxn modelId="{91F55D07-53D8-4E92-91FC-50C31FA4B6AA}" type="presParOf" srcId="{4D856E11-4278-487E-9FA6-5E2F4EDFA870}" destId="{38B5BBA7-4F46-49F8-AD10-AD8654A2E708}" srcOrd="2" destOrd="0" presId="urn:microsoft.com/office/officeart/2018/2/layout/IconVerticalSolidList"/>
    <dgm:cxn modelId="{529403DC-3846-4125-A663-C755595435FD}" type="presParOf" srcId="{4D856E11-4278-487E-9FA6-5E2F4EDFA870}" destId="{B5654C91-D8B1-4ECE-B67C-C1BDFA7C7729}" srcOrd="3" destOrd="0" presId="urn:microsoft.com/office/officeart/2018/2/layout/IconVerticalSolidList"/>
    <dgm:cxn modelId="{623EAD39-514A-41A8-B696-F434E88E5343}" type="presParOf" srcId="{C4851299-2F91-4901-875D-99E5EA818301}" destId="{7DCC7C29-9E70-4EEF-9574-80A1732CF751}" srcOrd="3" destOrd="0" presId="urn:microsoft.com/office/officeart/2018/2/layout/IconVerticalSolidList"/>
    <dgm:cxn modelId="{758BBE11-8023-45F6-8FC5-37F5669851F1}" type="presParOf" srcId="{C4851299-2F91-4901-875D-99E5EA818301}" destId="{3C06D5A5-0527-4E22-99B3-D86042F0E0BA}" srcOrd="4" destOrd="0" presId="urn:microsoft.com/office/officeart/2018/2/layout/IconVerticalSolidList"/>
    <dgm:cxn modelId="{1D8C7A86-38D8-4C42-AF1D-336220448FC0}" type="presParOf" srcId="{3C06D5A5-0527-4E22-99B3-D86042F0E0BA}" destId="{EDBD894F-9EA9-40CB-AEA7-553D2917E224}" srcOrd="0" destOrd="0" presId="urn:microsoft.com/office/officeart/2018/2/layout/IconVerticalSolidList"/>
    <dgm:cxn modelId="{2A19917D-24B5-4DA2-AB8B-B0E0F1F88713}" type="presParOf" srcId="{3C06D5A5-0527-4E22-99B3-D86042F0E0BA}" destId="{6AD6EFC9-D2BC-4C37-9EF7-256A556ECC32}" srcOrd="1" destOrd="0" presId="urn:microsoft.com/office/officeart/2018/2/layout/IconVerticalSolidList"/>
    <dgm:cxn modelId="{5FD1C546-02C2-4245-9123-FEE077630A5D}" type="presParOf" srcId="{3C06D5A5-0527-4E22-99B3-D86042F0E0BA}" destId="{2169204A-0196-414D-991B-8B833B469D96}" srcOrd="2" destOrd="0" presId="urn:microsoft.com/office/officeart/2018/2/layout/IconVerticalSolidList"/>
    <dgm:cxn modelId="{1FAAC9CE-3337-4D56-B674-A576B274BF14}" type="presParOf" srcId="{3C06D5A5-0527-4E22-99B3-D86042F0E0BA}" destId="{F3CDCDEF-2C18-431B-A156-3A22C6CD740D}" srcOrd="3" destOrd="0" presId="urn:microsoft.com/office/officeart/2018/2/layout/IconVerticalSolidList"/>
    <dgm:cxn modelId="{7E8E35F8-FF59-40F9-AD14-158158ED2932}" type="presParOf" srcId="{C4851299-2F91-4901-875D-99E5EA818301}" destId="{047A085E-BE5C-46F5-912A-7B922CFD4A14}" srcOrd="5" destOrd="0" presId="urn:microsoft.com/office/officeart/2018/2/layout/IconVerticalSolidList"/>
    <dgm:cxn modelId="{3FA16000-9A0C-4269-A8AF-732C51C5A244}" type="presParOf" srcId="{C4851299-2F91-4901-875D-99E5EA818301}" destId="{5F8C2801-3071-4BDA-9F25-5FAAAC5318D6}" srcOrd="6" destOrd="0" presId="urn:microsoft.com/office/officeart/2018/2/layout/IconVerticalSolidList"/>
    <dgm:cxn modelId="{4ACCB4CF-8E6B-4B96-84DB-1250A29E0761}" type="presParOf" srcId="{5F8C2801-3071-4BDA-9F25-5FAAAC5318D6}" destId="{446F29C8-2AEC-42A6-962E-6C19C3B88DE1}" srcOrd="0" destOrd="0" presId="urn:microsoft.com/office/officeart/2018/2/layout/IconVerticalSolidList"/>
    <dgm:cxn modelId="{CD8FA5B8-E630-489D-A990-175CB537BDA8}" type="presParOf" srcId="{5F8C2801-3071-4BDA-9F25-5FAAAC5318D6}" destId="{9D2D5A46-3ADC-486C-A1B8-01DC5F146C4F}" srcOrd="1" destOrd="0" presId="urn:microsoft.com/office/officeart/2018/2/layout/IconVerticalSolidList"/>
    <dgm:cxn modelId="{28344793-7E1F-47A6-89AA-1E43DF475DD1}" type="presParOf" srcId="{5F8C2801-3071-4BDA-9F25-5FAAAC5318D6}" destId="{9DD89FC3-B2B0-481E-A0C1-8D28B5BB79AC}" srcOrd="2" destOrd="0" presId="urn:microsoft.com/office/officeart/2018/2/layout/IconVerticalSolidList"/>
    <dgm:cxn modelId="{7E39CD6C-5306-4BC3-933A-73688893D1AE}" type="presParOf" srcId="{5F8C2801-3071-4BDA-9F25-5FAAAC5318D6}" destId="{EC9DA5F3-09BB-4242-BC44-5FEEFC04F3D6}" srcOrd="3" destOrd="0" presId="urn:microsoft.com/office/officeart/2018/2/layout/IconVerticalSolidList"/>
    <dgm:cxn modelId="{FA13C798-217C-422B-A91C-A1DCCF075115}" type="presParOf" srcId="{C4851299-2F91-4901-875D-99E5EA818301}" destId="{AFCE84F5-1A99-4994-A1C0-055489EA6FB1}" srcOrd="7" destOrd="0" presId="urn:microsoft.com/office/officeart/2018/2/layout/IconVerticalSolidList"/>
    <dgm:cxn modelId="{69ADD90D-99B7-435F-855C-7DB79688A792}" type="presParOf" srcId="{C4851299-2F91-4901-875D-99E5EA818301}" destId="{8EECE724-FC39-4D45-8C31-BB3EEABA1A5D}" srcOrd="8" destOrd="0" presId="urn:microsoft.com/office/officeart/2018/2/layout/IconVerticalSolidList"/>
    <dgm:cxn modelId="{881957CD-D005-46BB-8EC1-F404F9D6139C}" type="presParOf" srcId="{8EECE724-FC39-4D45-8C31-BB3EEABA1A5D}" destId="{55745A1C-8527-4A99-8293-ECEEBD061D90}" srcOrd="0" destOrd="0" presId="urn:microsoft.com/office/officeart/2018/2/layout/IconVerticalSolidList"/>
    <dgm:cxn modelId="{A6FEF13D-BC39-4C7D-BF4C-835F2DCBAAB3}" type="presParOf" srcId="{8EECE724-FC39-4D45-8C31-BB3EEABA1A5D}" destId="{A788E647-F41B-421D-BA21-F330D03ABC28}" srcOrd="1" destOrd="0" presId="urn:microsoft.com/office/officeart/2018/2/layout/IconVerticalSolidList"/>
    <dgm:cxn modelId="{838149B4-C69C-4F28-AC9D-B3DB33143814}" type="presParOf" srcId="{8EECE724-FC39-4D45-8C31-BB3EEABA1A5D}" destId="{06E0DFA4-A46E-4F41-B123-D660E513B087}" srcOrd="2" destOrd="0" presId="urn:microsoft.com/office/officeart/2018/2/layout/IconVerticalSolidList"/>
    <dgm:cxn modelId="{0399CAA7-A147-4414-B52E-E0FA71D2B4CD}" type="presParOf" srcId="{8EECE724-FC39-4D45-8C31-BB3EEABA1A5D}" destId="{A39D2905-39ED-4AE2-9E13-C121C75BD6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02528-44C2-4C0A-97F5-7C01FEFE07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F4938AB2-E1F1-4BCE-A92B-044B0A139E26}">
      <dgm:prSet/>
      <dgm:spPr/>
      <dgm:t>
        <a:bodyPr/>
        <a:lstStyle/>
        <a:p>
          <a:r>
            <a:rPr lang="en-GB"/>
            <a:t>Three exam papers</a:t>
          </a:r>
          <a:endParaRPr lang="en-US"/>
        </a:p>
      </dgm:t>
    </dgm:pt>
    <dgm:pt modelId="{05DB9F8E-0E82-454E-947A-0A19C8DF9EF1}" type="parTrans" cxnId="{092537F3-F9FA-496D-8D58-586F34B0955C}">
      <dgm:prSet/>
      <dgm:spPr/>
      <dgm:t>
        <a:bodyPr/>
        <a:lstStyle/>
        <a:p>
          <a:endParaRPr lang="en-US"/>
        </a:p>
      </dgm:t>
    </dgm:pt>
    <dgm:pt modelId="{5A549B08-8B40-43FE-93D3-A35D7F29C8E5}" type="sibTrans" cxnId="{092537F3-F9FA-496D-8D58-586F34B0955C}">
      <dgm:prSet/>
      <dgm:spPr/>
      <dgm:t>
        <a:bodyPr/>
        <a:lstStyle/>
        <a:p>
          <a:endParaRPr lang="en-US"/>
        </a:p>
      </dgm:t>
    </dgm:pt>
    <dgm:pt modelId="{86E88B94-C439-4971-9C75-7DAA7F37DE70}">
      <dgm:prSet/>
      <dgm:spPr/>
      <dgm:t>
        <a:bodyPr/>
        <a:lstStyle/>
        <a:p>
          <a:r>
            <a:rPr lang="en-GB"/>
            <a:t>Each paper is  1 hour 30 minutes</a:t>
          </a:r>
          <a:endParaRPr lang="en-US"/>
        </a:p>
      </dgm:t>
    </dgm:pt>
    <dgm:pt modelId="{7132EAFE-86FB-49A5-9884-6D745FAB5809}" type="parTrans" cxnId="{21CF49B4-7284-4B56-9ACE-A7DB6ACDC876}">
      <dgm:prSet/>
      <dgm:spPr/>
      <dgm:t>
        <a:bodyPr/>
        <a:lstStyle/>
        <a:p>
          <a:endParaRPr lang="en-US"/>
        </a:p>
      </dgm:t>
    </dgm:pt>
    <dgm:pt modelId="{50238510-17B2-4543-B667-6BA62B5DDC85}" type="sibTrans" cxnId="{21CF49B4-7284-4B56-9ACE-A7DB6ACDC876}">
      <dgm:prSet/>
      <dgm:spPr/>
      <dgm:t>
        <a:bodyPr/>
        <a:lstStyle/>
        <a:p>
          <a:endParaRPr lang="en-US"/>
        </a:p>
      </dgm:t>
    </dgm:pt>
    <dgm:pt modelId="{A179D5FF-136E-43EB-82BE-B1FE74FC7E53}">
      <dgm:prSet/>
      <dgm:spPr/>
      <dgm:t>
        <a:bodyPr/>
        <a:lstStyle/>
        <a:p>
          <a:r>
            <a:rPr lang="en-GB" dirty="0"/>
            <a:t>Any topic could be on any paper, but the 1</a:t>
          </a:r>
          <a:r>
            <a:rPr lang="en-GB" baseline="30000" dirty="0"/>
            <a:t>st</a:t>
          </a:r>
          <a:r>
            <a:rPr lang="en-GB" dirty="0"/>
            <a:t> paper is non-calculator, followed by two calculator papers</a:t>
          </a:r>
          <a:endParaRPr lang="en-US" dirty="0"/>
        </a:p>
      </dgm:t>
    </dgm:pt>
    <dgm:pt modelId="{0CC17DE3-4C6F-4181-A9FB-D9F141793269}" type="parTrans" cxnId="{F06828BB-6C92-4F50-9F67-B4CB2B907D2C}">
      <dgm:prSet/>
      <dgm:spPr/>
      <dgm:t>
        <a:bodyPr/>
        <a:lstStyle/>
        <a:p>
          <a:endParaRPr lang="en-US"/>
        </a:p>
      </dgm:t>
    </dgm:pt>
    <dgm:pt modelId="{7CD03328-EFC0-4058-98BF-FCF69C872DD9}" type="sibTrans" cxnId="{F06828BB-6C92-4F50-9F67-B4CB2B907D2C}">
      <dgm:prSet/>
      <dgm:spPr/>
      <dgm:t>
        <a:bodyPr/>
        <a:lstStyle/>
        <a:p>
          <a:endParaRPr lang="en-US"/>
        </a:p>
      </dgm:t>
    </dgm:pt>
    <dgm:pt modelId="{39DCAB07-A5C0-4527-A799-B97C82B67844}" type="pres">
      <dgm:prSet presAssocID="{09502528-44C2-4C0A-97F5-7C01FEFE070E}" presName="root" presStyleCnt="0">
        <dgm:presLayoutVars>
          <dgm:dir/>
          <dgm:resizeHandles val="exact"/>
        </dgm:presLayoutVars>
      </dgm:prSet>
      <dgm:spPr/>
    </dgm:pt>
    <dgm:pt modelId="{1FA2DAA5-3F2E-430F-89D7-D0BC40F5E03C}" type="pres">
      <dgm:prSet presAssocID="{F4938AB2-E1F1-4BCE-A92B-044B0A139E26}" presName="compNode" presStyleCnt="0"/>
      <dgm:spPr/>
    </dgm:pt>
    <dgm:pt modelId="{B791043D-0817-4D3C-931F-E052D47035FA}" type="pres">
      <dgm:prSet presAssocID="{F4938AB2-E1F1-4BCE-A92B-044B0A139E26}" presName="bgRect" presStyleLbl="bgShp" presStyleIdx="0" presStyleCnt="3"/>
      <dgm:spPr/>
    </dgm:pt>
    <dgm:pt modelId="{C8F9B8E0-BE98-4E5F-B6E7-2830D6D5D4A5}" type="pres">
      <dgm:prSet presAssocID="{F4938AB2-E1F1-4BCE-A92B-044B0A139E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8287728-2296-4DCA-B0B1-80E70BD9643B}" type="pres">
      <dgm:prSet presAssocID="{F4938AB2-E1F1-4BCE-A92B-044B0A139E26}" presName="spaceRect" presStyleCnt="0"/>
      <dgm:spPr/>
    </dgm:pt>
    <dgm:pt modelId="{E74F61F0-AF54-4356-9894-D4487728BD70}" type="pres">
      <dgm:prSet presAssocID="{F4938AB2-E1F1-4BCE-A92B-044B0A139E26}" presName="parTx" presStyleLbl="revTx" presStyleIdx="0" presStyleCnt="3">
        <dgm:presLayoutVars>
          <dgm:chMax val="0"/>
          <dgm:chPref val="0"/>
        </dgm:presLayoutVars>
      </dgm:prSet>
      <dgm:spPr/>
    </dgm:pt>
    <dgm:pt modelId="{1C02C551-992A-4422-B4C0-9A280EC1556A}" type="pres">
      <dgm:prSet presAssocID="{5A549B08-8B40-43FE-93D3-A35D7F29C8E5}" presName="sibTrans" presStyleCnt="0"/>
      <dgm:spPr/>
    </dgm:pt>
    <dgm:pt modelId="{2B644C42-F2FC-4105-B80A-AFD4C0D59A44}" type="pres">
      <dgm:prSet presAssocID="{86E88B94-C439-4971-9C75-7DAA7F37DE70}" presName="compNode" presStyleCnt="0"/>
      <dgm:spPr/>
    </dgm:pt>
    <dgm:pt modelId="{D789D252-E224-41ED-8BF5-64E88383DF81}" type="pres">
      <dgm:prSet presAssocID="{86E88B94-C439-4971-9C75-7DAA7F37DE70}" presName="bgRect" presStyleLbl="bgShp" presStyleIdx="1" presStyleCnt="3"/>
      <dgm:spPr/>
    </dgm:pt>
    <dgm:pt modelId="{F1A9CAC7-2127-4252-8AD3-795B887F4B85}" type="pres">
      <dgm:prSet presAssocID="{86E88B94-C439-4971-9C75-7DAA7F37DE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EC97B94-8042-4FB6-98A8-1145D33CDB2A}" type="pres">
      <dgm:prSet presAssocID="{86E88B94-C439-4971-9C75-7DAA7F37DE70}" presName="spaceRect" presStyleCnt="0"/>
      <dgm:spPr/>
    </dgm:pt>
    <dgm:pt modelId="{7A154C46-FCC8-4ED4-BC94-C3255BAAE493}" type="pres">
      <dgm:prSet presAssocID="{86E88B94-C439-4971-9C75-7DAA7F37DE70}" presName="parTx" presStyleLbl="revTx" presStyleIdx="1" presStyleCnt="3">
        <dgm:presLayoutVars>
          <dgm:chMax val="0"/>
          <dgm:chPref val="0"/>
        </dgm:presLayoutVars>
      </dgm:prSet>
      <dgm:spPr/>
    </dgm:pt>
    <dgm:pt modelId="{B01828BD-8B2A-4305-A387-3EB48CE0DA11}" type="pres">
      <dgm:prSet presAssocID="{50238510-17B2-4543-B667-6BA62B5DDC85}" presName="sibTrans" presStyleCnt="0"/>
      <dgm:spPr/>
    </dgm:pt>
    <dgm:pt modelId="{068F8052-EF95-47F2-9E48-469C9553BFDF}" type="pres">
      <dgm:prSet presAssocID="{A179D5FF-136E-43EB-82BE-B1FE74FC7E53}" presName="compNode" presStyleCnt="0"/>
      <dgm:spPr/>
    </dgm:pt>
    <dgm:pt modelId="{D2C25259-6AB3-42B1-9378-F38BDA050CEC}" type="pres">
      <dgm:prSet presAssocID="{A179D5FF-136E-43EB-82BE-B1FE74FC7E53}" presName="bgRect" presStyleLbl="bgShp" presStyleIdx="2" presStyleCnt="3"/>
      <dgm:spPr/>
    </dgm:pt>
    <dgm:pt modelId="{2FBD9B6D-7149-4F67-ADEC-D2AEBD896598}" type="pres">
      <dgm:prSet presAssocID="{A179D5FF-136E-43EB-82BE-B1FE74FC7E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0CEF8344-6248-4A93-9CFB-1485FF720460}" type="pres">
      <dgm:prSet presAssocID="{A179D5FF-136E-43EB-82BE-B1FE74FC7E53}" presName="spaceRect" presStyleCnt="0"/>
      <dgm:spPr/>
    </dgm:pt>
    <dgm:pt modelId="{CDFE50BA-0C17-409A-A089-BADF1AAAF8DE}" type="pres">
      <dgm:prSet presAssocID="{A179D5FF-136E-43EB-82BE-B1FE74FC7E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3B50053-6936-4A9C-A52B-83E25C2E9926}" type="presOf" srcId="{86E88B94-C439-4971-9C75-7DAA7F37DE70}" destId="{7A154C46-FCC8-4ED4-BC94-C3255BAAE493}" srcOrd="0" destOrd="0" presId="urn:microsoft.com/office/officeart/2018/2/layout/IconVerticalSolidList"/>
    <dgm:cxn modelId="{B332CFA2-1188-4872-9C73-27981F1AFAD7}" type="presOf" srcId="{A179D5FF-136E-43EB-82BE-B1FE74FC7E53}" destId="{CDFE50BA-0C17-409A-A089-BADF1AAAF8DE}" srcOrd="0" destOrd="0" presId="urn:microsoft.com/office/officeart/2018/2/layout/IconVerticalSolidList"/>
    <dgm:cxn modelId="{21CF49B4-7284-4B56-9ACE-A7DB6ACDC876}" srcId="{09502528-44C2-4C0A-97F5-7C01FEFE070E}" destId="{86E88B94-C439-4971-9C75-7DAA7F37DE70}" srcOrd="1" destOrd="0" parTransId="{7132EAFE-86FB-49A5-9884-6D745FAB5809}" sibTransId="{50238510-17B2-4543-B667-6BA62B5DDC85}"/>
    <dgm:cxn modelId="{F06828BB-6C92-4F50-9F67-B4CB2B907D2C}" srcId="{09502528-44C2-4C0A-97F5-7C01FEFE070E}" destId="{A179D5FF-136E-43EB-82BE-B1FE74FC7E53}" srcOrd="2" destOrd="0" parTransId="{0CC17DE3-4C6F-4181-A9FB-D9F141793269}" sibTransId="{7CD03328-EFC0-4058-98BF-FCF69C872DD9}"/>
    <dgm:cxn modelId="{280A69D3-B0A8-44C0-AA51-0E31BE754559}" type="presOf" srcId="{09502528-44C2-4C0A-97F5-7C01FEFE070E}" destId="{39DCAB07-A5C0-4527-A799-B97C82B67844}" srcOrd="0" destOrd="0" presId="urn:microsoft.com/office/officeart/2018/2/layout/IconVerticalSolidList"/>
    <dgm:cxn modelId="{713CC9DD-5064-49B3-A2FB-F4685BEB1844}" type="presOf" srcId="{F4938AB2-E1F1-4BCE-A92B-044B0A139E26}" destId="{E74F61F0-AF54-4356-9894-D4487728BD70}" srcOrd="0" destOrd="0" presId="urn:microsoft.com/office/officeart/2018/2/layout/IconVerticalSolidList"/>
    <dgm:cxn modelId="{092537F3-F9FA-496D-8D58-586F34B0955C}" srcId="{09502528-44C2-4C0A-97F5-7C01FEFE070E}" destId="{F4938AB2-E1F1-4BCE-A92B-044B0A139E26}" srcOrd="0" destOrd="0" parTransId="{05DB9F8E-0E82-454E-947A-0A19C8DF9EF1}" sibTransId="{5A549B08-8B40-43FE-93D3-A35D7F29C8E5}"/>
    <dgm:cxn modelId="{848E0B36-A2F1-4CEA-B5CA-5BD9C0732E12}" type="presParOf" srcId="{39DCAB07-A5C0-4527-A799-B97C82B67844}" destId="{1FA2DAA5-3F2E-430F-89D7-D0BC40F5E03C}" srcOrd="0" destOrd="0" presId="urn:microsoft.com/office/officeart/2018/2/layout/IconVerticalSolidList"/>
    <dgm:cxn modelId="{65DB49CD-0A75-4390-8A4B-E5FC1C8A846B}" type="presParOf" srcId="{1FA2DAA5-3F2E-430F-89D7-D0BC40F5E03C}" destId="{B791043D-0817-4D3C-931F-E052D47035FA}" srcOrd="0" destOrd="0" presId="urn:microsoft.com/office/officeart/2018/2/layout/IconVerticalSolidList"/>
    <dgm:cxn modelId="{DCE55BDD-33B2-4CC2-813E-2B944734DFCC}" type="presParOf" srcId="{1FA2DAA5-3F2E-430F-89D7-D0BC40F5E03C}" destId="{C8F9B8E0-BE98-4E5F-B6E7-2830D6D5D4A5}" srcOrd="1" destOrd="0" presId="urn:microsoft.com/office/officeart/2018/2/layout/IconVerticalSolidList"/>
    <dgm:cxn modelId="{1B2D6D5A-16F8-4BCA-82E4-2ACB93A010A3}" type="presParOf" srcId="{1FA2DAA5-3F2E-430F-89D7-D0BC40F5E03C}" destId="{E8287728-2296-4DCA-B0B1-80E70BD9643B}" srcOrd="2" destOrd="0" presId="urn:microsoft.com/office/officeart/2018/2/layout/IconVerticalSolidList"/>
    <dgm:cxn modelId="{32B8BA8B-A1DC-4D97-B9E4-222A0413757F}" type="presParOf" srcId="{1FA2DAA5-3F2E-430F-89D7-D0BC40F5E03C}" destId="{E74F61F0-AF54-4356-9894-D4487728BD70}" srcOrd="3" destOrd="0" presId="urn:microsoft.com/office/officeart/2018/2/layout/IconVerticalSolidList"/>
    <dgm:cxn modelId="{E744EFC7-04DF-4EDF-9413-81AF1551B46E}" type="presParOf" srcId="{39DCAB07-A5C0-4527-A799-B97C82B67844}" destId="{1C02C551-992A-4422-B4C0-9A280EC1556A}" srcOrd="1" destOrd="0" presId="urn:microsoft.com/office/officeart/2018/2/layout/IconVerticalSolidList"/>
    <dgm:cxn modelId="{976839E5-7C5F-4B2A-97BC-BE5BE819451C}" type="presParOf" srcId="{39DCAB07-A5C0-4527-A799-B97C82B67844}" destId="{2B644C42-F2FC-4105-B80A-AFD4C0D59A44}" srcOrd="2" destOrd="0" presId="urn:microsoft.com/office/officeart/2018/2/layout/IconVerticalSolidList"/>
    <dgm:cxn modelId="{8F93C350-1475-4B7A-81B5-C519FE149D68}" type="presParOf" srcId="{2B644C42-F2FC-4105-B80A-AFD4C0D59A44}" destId="{D789D252-E224-41ED-8BF5-64E88383DF81}" srcOrd="0" destOrd="0" presId="urn:microsoft.com/office/officeart/2018/2/layout/IconVerticalSolidList"/>
    <dgm:cxn modelId="{4E0F765E-C6EA-433C-81AD-B34FC2F47530}" type="presParOf" srcId="{2B644C42-F2FC-4105-B80A-AFD4C0D59A44}" destId="{F1A9CAC7-2127-4252-8AD3-795B887F4B85}" srcOrd="1" destOrd="0" presId="urn:microsoft.com/office/officeart/2018/2/layout/IconVerticalSolidList"/>
    <dgm:cxn modelId="{131CABB0-C378-4521-8C79-235DFB591A65}" type="presParOf" srcId="{2B644C42-F2FC-4105-B80A-AFD4C0D59A44}" destId="{5EC97B94-8042-4FB6-98A8-1145D33CDB2A}" srcOrd="2" destOrd="0" presId="urn:microsoft.com/office/officeart/2018/2/layout/IconVerticalSolidList"/>
    <dgm:cxn modelId="{675F3E6C-3B82-48BE-9CE4-E0D3DEEFCD82}" type="presParOf" srcId="{2B644C42-F2FC-4105-B80A-AFD4C0D59A44}" destId="{7A154C46-FCC8-4ED4-BC94-C3255BAAE493}" srcOrd="3" destOrd="0" presId="urn:microsoft.com/office/officeart/2018/2/layout/IconVerticalSolidList"/>
    <dgm:cxn modelId="{8F3DF9A2-0DC1-4F3E-ACB5-8A588EDC0917}" type="presParOf" srcId="{39DCAB07-A5C0-4527-A799-B97C82B67844}" destId="{B01828BD-8B2A-4305-A387-3EB48CE0DA11}" srcOrd="3" destOrd="0" presId="urn:microsoft.com/office/officeart/2018/2/layout/IconVerticalSolidList"/>
    <dgm:cxn modelId="{5AC2EF10-21B0-4759-8978-16C8A7901118}" type="presParOf" srcId="{39DCAB07-A5C0-4527-A799-B97C82B67844}" destId="{068F8052-EF95-47F2-9E48-469C9553BFDF}" srcOrd="4" destOrd="0" presId="urn:microsoft.com/office/officeart/2018/2/layout/IconVerticalSolidList"/>
    <dgm:cxn modelId="{C80D4E33-0C62-49B0-8485-3CD6E12000D5}" type="presParOf" srcId="{068F8052-EF95-47F2-9E48-469C9553BFDF}" destId="{D2C25259-6AB3-42B1-9378-F38BDA050CEC}" srcOrd="0" destOrd="0" presId="urn:microsoft.com/office/officeart/2018/2/layout/IconVerticalSolidList"/>
    <dgm:cxn modelId="{5110477F-885F-4D4F-82D4-C9513677EA38}" type="presParOf" srcId="{068F8052-EF95-47F2-9E48-469C9553BFDF}" destId="{2FBD9B6D-7149-4F67-ADEC-D2AEBD896598}" srcOrd="1" destOrd="0" presId="urn:microsoft.com/office/officeart/2018/2/layout/IconVerticalSolidList"/>
    <dgm:cxn modelId="{D06CC600-F349-44C7-8FA1-1F3DF18FE92D}" type="presParOf" srcId="{068F8052-EF95-47F2-9E48-469C9553BFDF}" destId="{0CEF8344-6248-4A93-9CFB-1485FF720460}" srcOrd="2" destOrd="0" presId="urn:microsoft.com/office/officeart/2018/2/layout/IconVerticalSolidList"/>
    <dgm:cxn modelId="{1AFD3ED7-0577-4D60-9617-9540E698C225}" type="presParOf" srcId="{068F8052-EF95-47F2-9E48-469C9553BFDF}" destId="{CDFE50BA-0C17-409A-A089-BADF1AAAF8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D2FCB-495B-4969-A762-80731ECB0CD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6A29B2F-4AA3-4A06-81F0-9EF0B5B11B50}">
      <dgm:prSet/>
      <dgm:spPr/>
      <dgm:t>
        <a:bodyPr/>
        <a:lstStyle/>
        <a:p>
          <a:r>
            <a:rPr lang="en-GB"/>
            <a:t>It would really help students to have their own equipment and calculator to use now and to practise with at home.</a:t>
          </a:r>
          <a:endParaRPr lang="en-US"/>
        </a:p>
      </dgm:t>
    </dgm:pt>
    <dgm:pt modelId="{EB2B21A5-0E3B-45AB-B885-627D234A6131}" type="parTrans" cxnId="{462BCC79-FF62-4F05-9D53-BD4306604B31}">
      <dgm:prSet/>
      <dgm:spPr/>
      <dgm:t>
        <a:bodyPr/>
        <a:lstStyle/>
        <a:p>
          <a:endParaRPr lang="en-US"/>
        </a:p>
      </dgm:t>
    </dgm:pt>
    <dgm:pt modelId="{9586BF8A-1831-47A5-A1E4-46ADE2A8CF28}" type="sibTrans" cxnId="{462BCC79-FF62-4F05-9D53-BD4306604B31}">
      <dgm:prSet/>
      <dgm:spPr/>
      <dgm:t>
        <a:bodyPr/>
        <a:lstStyle/>
        <a:p>
          <a:endParaRPr lang="en-US"/>
        </a:p>
      </dgm:t>
    </dgm:pt>
    <dgm:pt modelId="{AB395875-6C8F-457C-8CC8-C844B670CD74}">
      <dgm:prSet/>
      <dgm:spPr/>
      <dgm:t>
        <a:bodyPr/>
        <a:lstStyle/>
        <a:p>
          <a:r>
            <a:rPr lang="en-GB"/>
            <a:t>All students need a scientific calculator.  We recommend the Casio fx-83GT PLUS</a:t>
          </a:r>
          <a:endParaRPr lang="en-US"/>
        </a:p>
      </dgm:t>
    </dgm:pt>
    <dgm:pt modelId="{9D6D3170-9C65-4A27-A5D1-E229FA84A90F}" type="parTrans" cxnId="{D90865D7-C485-4637-995D-15F264349938}">
      <dgm:prSet/>
      <dgm:spPr/>
      <dgm:t>
        <a:bodyPr/>
        <a:lstStyle/>
        <a:p>
          <a:endParaRPr lang="en-US"/>
        </a:p>
      </dgm:t>
    </dgm:pt>
    <dgm:pt modelId="{3F6569CD-E32B-4CDE-B10A-DEDE6870122C}" type="sibTrans" cxnId="{D90865D7-C485-4637-995D-15F264349938}">
      <dgm:prSet/>
      <dgm:spPr/>
      <dgm:t>
        <a:bodyPr/>
        <a:lstStyle/>
        <a:p>
          <a:endParaRPr lang="en-US"/>
        </a:p>
      </dgm:t>
    </dgm:pt>
    <dgm:pt modelId="{E27FC3DE-0D67-4DC4-924E-9C5782CBB3FA}">
      <dgm:prSet/>
      <dgm:spPr/>
      <dgm:t>
        <a:bodyPr/>
        <a:lstStyle/>
        <a:p>
          <a:r>
            <a:rPr lang="en-GB"/>
            <a:t>They need compasses, a ruler, a 360</a:t>
          </a:r>
          <a:r>
            <a:rPr lang="en-GB" b="1" baseline="30000"/>
            <a:t>o</a:t>
          </a:r>
          <a:r>
            <a:rPr lang="en-GB"/>
            <a:t>  protractor.</a:t>
          </a:r>
          <a:endParaRPr lang="en-US"/>
        </a:p>
      </dgm:t>
    </dgm:pt>
    <dgm:pt modelId="{9863FF89-9EB1-4818-BA49-36E28DF7A5E2}" type="parTrans" cxnId="{B175BD45-5271-437C-849D-AB862FA83D35}">
      <dgm:prSet/>
      <dgm:spPr/>
      <dgm:t>
        <a:bodyPr/>
        <a:lstStyle/>
        <a:p>
          <a:endParaRPr lang="en-US"/>
        </a:p>
      </dgm:t>
    </dgm:pt>
    <dgm:pt modelId="{D1871815-EF6B-43EC-AC64-AFD7289DA74A}" type="sibTrans" cxnId="{B175BD45-5271-437C-849D-AB862FA83D35}">
      <dgm:prSet/>
      <dgm:spPr/>
      <dgm:t>
        <a:bodyPr/>
        <a:lstStyle/>
        <a:p>
          <a:endParaRPr lang="en-US"/>
        </a:p>
      </dgm:t>
    </dgm:pt>
    <dgm:pt modelId="{4317C0E9-356B-4A2D-A94B-068A0084C0B1}">
      <dgm:prSet/>
      <dgm:spPr/>
      <dgm:t>
        <a:bodyPr/>
        <a:lstStyle/>
        <a:p>
          <a:r>
            <a:rPr lang="en-GB"/>
            <a:t>All items are available in the school shop.</a:t>
          </a:r>
          <a:endParaRPr lang="en-US"/>
        </a:p>
      </dgm:t>
    </dgm:pt>
    <dgm:pt modelId="{A7D4C370-A9E5-47BF-847E-B62F00681DFE}" type="parTrans" cxnId="{B6346899-385A-4B07-922F-CA50A0BE18D1}">
      <dgm:prSet/>
      <dgm:spPr/>
      <dgm:t>
        <a:bodyPr/>
        <a:lstStyle/>
        <a:p>
          <a:endParaRPr lang="en-US"/>
        </a:p>
      </dgm:t>
    </dgm:pt>
    <dgm:pt modelId="{DDB603CF-E1F8-41B2-B34D-1F221927E048}" type="sibTrans" cxnId="{B6346899-385A-4B07-922F-CA50A0BE18D1}">
      <dgm:prSet/>
      <dgm:spPr/>
      <dgm:t>
        <a:bodyPr/>
        <a:lstStyle/>
        <a:p>
          <a:endParaRPr lang="en-US"/>
        </a:p>
      </dgm:t>
    </dgm:pt>
    <dgm:pt modelId="{8700FDD3-E80A-4801-861E-9F62729AF165}" type="pres">
      <dgm:prSet presAssocID="{6E7D2FCB-495B-4969-A762-80731ECB0CD4}" presName="linear" presStyleCnt="0">
        <dgm:presLayoutVars>
          <dgm:animLvl val="lvl"/>
          <dgm:resizeHandles val="exact"/>
        </dgm:presLayoutVars>
      </dgm:prSet>
      <dgm:spPr/>
    </dgm:pt>
    <dgm:pt modelId="{87470E18-8889-4AC8-86F7-8BAD78583079}" type="pres">
      <dgm:prSet presAssocID="{B6A29B2F-4AA3-4A06-81F0-9EF0B5B11B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B82F0F-ABA7-4C48-8C32-F2026BAB8D6B}" type="pres">
      <dgm:prSet presAssocID="{9586BF8A-1831-47A5-A1E4-46ADE2A8CF28}" presName="spacer" presStyleCnt="0"/>
      <dgm:spPr/>
    </dgm:pt>
    <dgm:pt modelId="{8DC44D53-9F83-4095-AF1B-790DA345D738}" type="pres">
      <dgm:prSet presAssocID="{AB395875-6C8F-457C-8CC8-C844B670CD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ED3D88-1541-46FC-82B9-621285EB1B08}" type="pres">
      <dgm:prSet presAssocID="{3F6569CD-E32B-4CDE-B10A-DEDE6870122C}" presName="spacer" presStyleCnt="0"/>
      <dgm:spPr/>
    </dgm:pt>
    <dgm:pt modelId="{95FCCCD6-A98F-4F1D-98A4-A36A69ED334A}" type="pres">
      <dgm:prSet presAssocID="{E27FC3DE-0D67-4DC4-924E-9C5782CBB3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51E8C9-57DB-40C9-8118-22751C16429D}" type="pres">
      <dgm:prSet presAssocID="{D1871815-EF6B-43EC-AC64-AFD7289DA74A}" presName="spacer" presStyleCnt="0"/>
      <dgm:spPr/>
    </dgm:pt>
    <dgm:pt modelId="{86B0B769-8A44-43F8-8322-EB78C558CF96}" type="pres">
      <dgm:prSet presAssocID="{4317C0E9-356B-4A2D-A94B-068A0084C0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E7F414-A526-4E9A-98B6-B6EF53F38A67}" type="presOf" srcId="{B6A29B2F-4AA3-4A06-81F0-9EF0B5B11B50}" destId="{87470E18-8889-4AC8-86F7-8BAD78583079}" srcOrd="0" destOrd="0" presId="urn:microsoft.com/office/officeart/2005/8/layout/vList2"/>
    <dgm:cxn modelId="{B175BD45-5271-437C-849D-AB862FA83D35}" srcId="{6E7D2FCB-495B-4969-A762-80731ECB0CD4}" destId="{E27FC3DE-0D67-4DC4-924E-9C5782CBB3FA}" srcOrd="2" destOrd="0" parTransId="{9863FF89-9EB1-4818-BA49-36E28DF7A5E2}" sibTransId="{D1871815-EF6B-43EC-AC64-AFD7289DA74A}"/>
    <dgm:cxn modelId="{462BCC79-FF62-4F05-9D53-BD4306604B31}" srcId="{6E7D2FCB-495B-4969-A762-80731ECB0CD4}" destId="{B6A29B2F-4AA3-4A06-81F0-9EF0B5B11B50}" srcOrd="0" destOrd="0" parTransId="{EB2B21A5-0E3B-45AB-B885-627D234A6131}" sibTransId="{9586BF8A-1831-47A5-A1E4-46ADE2A8CF28}"/>
    <dgm:cxn modelId="{0AEF657A-E138-413B-A87F-2091C385B752}" type="presOf" srcId="{6E7D2FCB-495B-4969-A762-80731ECB0CD4}" destId="{8700FDD3-E80A-4801-861E-9F62729AF165}" srcOrd="0" destOrd="0" presId="urn:microsoft.com/office/officeart/2005/8/layout/vList2"/>
    <dgm:cxn modelId="{B6346899-385A-4B07-922F-CA50A0BE18D1}" srcId="{6E7D2FCB-495B-4969-A762-80731ECB0CD4}" destId="{4317C0E9-356B-4A2D-A94B-068A0084C0B1}" srcOrd="3" destOrd="0" parTransId="{A7D4C370-A9E5-47BF-847E-B62F00681DFE}" sibTransId="{DDB603CF-E1F8-41B2-B34D-1F221927E048}"/>
    <dgm:cxn modelId="{AE2D009F-A60F-4153-AA7A-421186C4203F}" type="presOf" srcId="{4317C0E9-356B-4A2D-A94B-068A0084C0B1}" destId="{86B0B769-8A44-43F8-8322-EB78C558CF96}" srcOrd="0" destOrd="0" presId="urn:microsoft.com/office/officeart/2005/8/layout/vList2"/>
    <dgm:cxn modelId="{A5FC1FA7-6E6F-4FD0-90B4-22A457C4E010}" type="presOf" srcId="{E27FC3DE-0D67-4DC4-924E-9C5782CBB3FA}" destId="{95FCCCD6-A98F-4F1D-98A4-A36A69ED334A}" srcOrd="0" destOrd="0" presId="urn:microsoft.com/office/officeart/2005/8/layout/vList2"/>
    <dgm:cxn modelId="{692392C8-85E2-41DF-BDCB-DA6DF205F927}" type="presOf" srcId="{AB395875-6C8F-457C-8CC8-C844B670CD74}" destId="{8DC44D53-9F83-4095-AF1B-790DA345D738}" srcOrd="0" destOrd="0" presId="urn:microsoft.com/office/officeart/2005/8/layout/vList2"/>
    <dgm:cxn modelId="{D90865D7-C485-4637-995D-15F264349938}" srcId="{6E7D2FCB-495B-4969-A762-80731ECB0CD4}" destId="{AB395875-6C8F-457C-8CC8-C844B670CD74}" srcOrd="1" destOrd="0" parTransId="{9D6D3170-9C65-4A27-A5D1-E229FA84A90F}" sibTransId="{3F6569CD-E32B-4CDE-B10A-DEDE6870122C}"/>
    <dgm:cxn modelId="{C218ADB6-2F2E-4291-9794-5549228881BE}" type="presParOf" srcId="{8700FDD3-E80A-4801-861E-9F62729AF165}" destId="{87470E18-8889-4AC8-86F7-8BAD78583079}" srcOrd="0" destOrd="0" presId="urn:microsoft.com/office/officeart/2005/8/layout/vList2"/>
    <dgm:cxn modelId="{42B8C221-6A16-4BFF-B8A2-CB7A91F4DD7A}" type="presParOf" srcId="{8700FDD3-E80A-4801-861E-9F62729AF165}" destId="{54B82F0F-ABA7-4C48-8C32-F2026BAB8D6B}" srcOrd="1" destOrd="0" presId="urn:microsoft.com/office/officeart/2005/8/layout/vList2"/>
    <dgm:cxn modelId="{9A4A1379-BFAE-4A06-B454-30439C9B9461}" type="presParOf" srcId="{8700FDD3-E80A-4801-861E-9F62729AF165}" destId="{8DC44D53-9F83-4095-AF1B-790DA345D738}" srcOrd="2" destOrd="0" presId="urn:microsoft.com/office/officeart/2005/8/layout/vList2"/>
    <dgm:cxn modelId="{D944BA30-61D1-4555-A68F-EF7C6F23FABF}" type="presParOf" srcId="{8700FDD3-E80A-4801-861E-9F62729AF165}" destId="{ECED3D88-1541-46FC-82B9-621285EB1B08}" srcOrd="3" destOrd="0" presId="urn:microsoft.com/office/officeart/2005/8/layout/vList2"/>
    <dgm:cxn modelId="{3A9DFBC3-67C0-4A6E-A49D-18F1FA2FD580}" type="presParOf" srcId="{8700FDD3-E80A-4801-861E-9F62729AF165}" destId="{95FCCCD6-A98F-4F1D-98A4-A36A69ED334A}" srcOrd="4" destOrd="0" presId="urn:microsoft.com/office/officeart/2005/8/layout/vList2"/>
    <dgm:cxn modelId="{C91449FB-34E3-4ABE-A1AE-FEE3A0229D9D}" type="presParOf" srcId="{8700FDD3-E80A-4801-861E-9F62729AF165}" destId="{4C51E8C9-57DB-40C9-8118-22751C16429D}" srcOrd="5" destOrd="0" presId="urn:microsoft.com/office/officeart/2005/8/layout/vList2"/>
    <dgm:cxn modelId="{BD51E782-381A-4FF0-852C-8F51F51ED0D6}" type="presParOf" srcId="{8700FDD3-E80A-4801-861E-9F62729AF165}" destId="{86B0B769-8A44-43F8-8322-EB78C558CF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560A64-F6B3-4136-AEA2-BC8F45C998B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10AA34-7786-4011-AA74-22A6889D7971}">
      <dgm:prSet/>
      <dgm:spPr/>
      <dgm:t>
        <a:bodyPr/>
        <a:lstStyle/>
        <a:p>
          <a:r>
            <a:rPr lang="en-GB"/>
            <a:t>Be clear on what you need to study</a:t>
          </a:r>
          <a:endParaRPr lang="en-US"/>
        </a:p>
      </dgm:t>
    </dgm:pt>
    <dgm:pt modelId="{16458288-83FE-4885-8F24-6B162946BD04}" type="parTrans" cxnId="{CF943094-3FEF-49B1-ADF6-2F789F60AECC}">
      <dgm:prSet/>
      <dgm:spPr/>
      <dgm:t>
        <a:bodyPr/>
        <a:lstStyle/>
        <a:p>
          <a:endParaRPr lang="en-US"/>
        </a:p>
      </dgm:t>
    </dgm:pt>
    <dgm:pt modelId="{1B1BA06C-C79A-4A3B-A7D7-574630E7894C}" type="sibTrans" cxnId="{CF943094-3FEF-49B1-ADF6-2F789F60AECC}">
      <dgm:prSet/>
      <dgm:spPr/>
      <dgm:t>
        <a:bodyPr/>
        <a:lstStyle/>
        <a:p>
          <a:endParaRPr lang="en-US"/>
        </a:p>
      </dgm:t>
    </dgm:pt>
    <dgm:pt modelId="{B12A0AB5-A63A-4CEC-A3F5-4ED8763D9610}">
      <dgm:prSet/>
      <dgm:spPr/>
      <dgm:t>
        <a:bodyPr/>
        <a:lstStyle/>
        <a:p>
          <a:r>
            <a:rPr lang="en-GB"/>
            <a:t>Plan what you are going to revise and when</a:t>
          </a:r>
          <a:endParaRPr lang="en-US"/>
        </a:p>
      </dgm:t>
    </dgm:pt>
    <dgm:pt modelId="{2634D896-61F7-485A-85F5-F800DF70F19F}" type="parTrans" cxnId="{D717D30F-D5EC-449A-872A-38A4DDA63A90}">
      <dgm:prSet/>
      <dgm:spPr/>
      <dgm:t>
        <a:bodyPr/>
        <a:lstStyle/>
        <a:p>
          <a:endParaRPr lang="en-US"/>
        </a:p>
      </dgm:t>
    </dgm:pt>
    <dgm:pt modelId="{4C50F8A5-D100-4CE4-B411-6B0D418FB173}" type="sibTrans" cxnId="{D717D30F-D5EC-449A-872A-38A4DDA63A90}">
      <dgm:prSet/>
      <dgm:spPr/>
      <dgm:t>
        <a:bodyPr/>
        <a:lstStyle/>
        <a:p>
          <a:endParaRPr lang="en-US"/>
        </a:p>
      </dgm:t>
    </dgm:pt>
    <dgm:pt modelId="{3B5E1CF8-B5B7-4A9E-9EF2-C667D9C64DDC}">
      <dgm:prSet/>
      <dgm:spPr/>
      <dgm:t>
        <a:bodyPr/>
        <a:lstStyle/>
        <a:p>
          <a:r>
            <a:rPr lang="en-GB"/>
            <a:t>Keep your revision interesting</a:t>
          </a:r>
          <a:endParaRPr lang="en-US"/>
        </a:p>
      </dgm:t>
    </dgm:pt>
    <dgm:pt modelId="{684640B2-6433-4F1D-91F3-7985FC8C7D5E}" type="parTrans" cxnId="{6880662F-9449-44BC-B7B6-1239B730D4C3}">
      <dgm:prSet/>
      <dgm:spPr/>
      <dgm:t>
        <a:bodyPr/>
        <a:lstStyle/>
        <a:p>
          <a:endParaRPr lang="en-US"/>
        </a:p>
      </dgm:t>
    </dgm:pt>
    <dgm:pt modelId="{250984C2-D8B4-43C3-9FE1-CBE01744E646}" type="sibTrans" cxnId="{6880662F-9449-44BC-B7B6-1239B730D4C3}">
      <dgm:prSet/>
      <dgm:spPr/>
      <dgm:t>
        <a:bodyPr/>
        <a:lstStyle/>
        <a:p>
          <a:endParaRPr lang="en-US"/>
        </a:p>
      </dgm:t>
    </dgm:pt>
    <dgm:pt modelId="{2891E5E8-248A-4037-ACF9-94E8F62CE735}">
      <dgm:prSet/>
      <dgm:spPr/>
      <dgm:t>
        <a:bodyPr/>
        <a:lstStyle/>
        <a:p>
          <a:r>
            <a:rPr lang="en-GB"/>
            <a:t>Practice non calculator questions</a:t>
          </a:r>
          <a:endParaRPr lang="en-US"/>
        </a:p>
      </dgm:t>
    </dgm:pt>
    <dgm:pt modelId="{0E04A7C9-89BA-446E-A02D-56AC9E67ACA3}" type="parTrans" cxnId="{912834F2-25EA-4966-AB6E-75C24D3231EC}">
      <dgm:prSet/>
      <dgm:spPr/>
      <dgm:t>
        <a:bodyPr/>
        <a:lstStyle/>
        <a:p>
          <a:endParaRPr lang="en-US"/>
        </a:p>
      </dgm:t>
    </dgm:pt>
    <dgm:pt modelId="{B20EBEF2-A566-44EA-879B-7BC0A413BA95}" type="sibTrans" cxnId="{912834F2-25EA-4966-AB6E-75C24D3231EC}">
      <dgm:prSet/>
      <dgm:spPr/>
      <dgm:t>
        <a:bodyPr/>
        <a:lstStyle/>
        <a:p>
          <a:endParaRPr lang="en-US"/>
        </a:p>
      </dgm:t>
    </dgm:pt>
    <dgm:pt modelId="{17AEC800-DF75-48FD-A176-523B9B8F68BA}">
      <dgm:prSet/>
      <dgm:spPr/>
      <dgm:t>
        <a:bodyPr/>
        <a:lstStyle/>
        <a:p>
          <a:r>
            <a:rPr lang="en-GB"/>
            <a:t>Practice with your calculator</a:t>
          </a:r>
          <a:endParaRPr lang="en-US"/>
        </a:p>
      </dgm:t>
    </dgm:pt>
    <dgm:pt modelId="{E849E413-D7A7-4CBD-BE23-C8FE433E2E4F}" type="parTrans" cxnId="{761B34C3-2B37-49D1-BDBD-B46760FDC120}">
      <dgm:prSet/>
      <dgm:spPr/>
      <dgm:t>
        <a:bodyPr/>
        <a:lstStyle/>
        <a:p>
          <a:endParaRPr lang="en-US"/>
        </a:p>
      </dgm:t>
    </dgm:pt>
    <dgm:pt modelId="{689F00BD-313B-434F-96D6-30DF6130B195}" type="sibTrans" cxnId="{761B34C3-2B37-49D1-BDBD-B46760FDC120}">
      <dgm:prSet/>
      <dgm:spPr/>
      <dgm:t>
        <a:bodyPr/>
        <a:lstStyle/>
        <a:p>
          <a:endParaRPr lang="en-US"/>
        </a:p>
      </dgm:t>
    </dgm:pt>
    <dgm:pt modelId="{BB7DE4CF-4F8B-4902-9696-9FDBACA39BDA}">
      <dgm:prSet/>
      <dgm:spPr/>
      <dgm:t>
        <a:bodyPr/>
        <a:lstStyle/>
        <a:p>
          <a:r>
            <a:rPr lang="en-GB"/>
            <a:t>Practice past papers and in exam conditions</a:t>
          </a:r>
          <a:endParaRPr lang="en-US"/>
        </a:p>
      </dgm:t>
    </dgm:pt>
    <dgm:pt modelId="{6A04C0EC-21CA-4C6A-A58A-D9FE9943E249}" type="parTrans" cxnId="{22E9FD6E-A4E7-45C9-B073-3BAF7FFA32E8}">
      <dgm:prSet/>
      <dgm:spPr/>
      <dgm:t>
        <a:bodyPr/>
        <a:lstStyle/>
        <a:p>
          <a:endParaRPr lang="en-US"/>
        </a:p>
      </dgm:t>
    </dgm:pt>
    <dgm:pt modelId="{24CBC0B1-D393-4A4D-A8E9-AEEF17E3C3D7}" type="sibTrans" cxnId="{22E9FD6E-A4E7-45C9-B073-3BAF7FFA32E8}">
      <dgm:prSet/>
      <dgm:spPr/>
      <dgm:t>
        <a:bodyPr/>
        <a:lstStyle/>
        <a:p>
          <a:endParaRPr lang="en-US"/>
        </a:p>
      </dgm:t>
    </dgm:pt>
    <dgm:pt modelId="{9F77CE77-CC21-404A-9C7D-A09A67CB54B3}" type="pres">
      <dgm:prSet presAssocID="{1D560A64-F6B3-4136-AEA2-BC8F45C998BD}" presName="Name0" presStyleCnt="0">
        <dgm:presLayoutVars>
          <dgm:dir/>
          <dgm:resizeHandles val="exact"/>
        </dgm:presLayoutVars>
      </dgm:prSet>
      <dgm:spPr/>
    </dgm:pt>
    <dgm:pt modelId="{104602A4-07BF-407F-88EE-857F12C36E91}" type="pres">
      <dgm:prSet presAssocID="{1210AA34-7786-4011-AA74-22A6889D7971}" presName="node" presStyleLbl="node1" presStyleIdx="0" presStyleCnt="6">
        <dgm:presLayoutVars>
          <dgm:bulletEnabled val="1"/>
        </dgm:presLayoutVars>
      </dgm:prSet>
      <dgm:spPr/>
    </dgm:pt>
    <dgm:pt modelId="{52A80DE6-A157-401F-9A26-7720B08CE314}" type="pres">
      <dgm:prSet presAssocID="{1B1BA06C-C79A-4A3B-A7D7-574630E7894C}" presName="sibTrans" presStyleLbl="sibTrans1D1" presStyleIdx="0" presStyleCnt="5"/>
      <dgm:spPr/>
    </dgm:pt>
    <dgm:pt modelId="{DD445DF5-F2A9-43CD-9FA9-618413F344F5}" type="pres">
      <dgm:prSet presAssocID="{1B1BA06C-C79A-4A3B-A7D7-574630E7894C}" presName="connectorText" presStyleLbl="sibTrans1D1" presStyleIdx="0" presStyleCnt="5"/>
      <dgm:spPr/>
    </dgm:pt>
    <dgm:pt modelId="{E0C80F81-9B4F-4C97-8DBC-43636CD46D95}" type="pres">
      <dgm:prSet presAssocID="{B12A0AB5-A63A-4CEC-A3F5-4ED8763D9610}" presName="node" presStyleLbl="node1" presStyleIdx="1" presStyleCnt="6">
        <dgm:presLayoutVars>
          <dgm:bulletEnabled val="1"/>
        </dgm:presLayoutVars>
      </dgm:prSet>
      <dgm:spPr/>
    </dgm:pt>
    <dgm:pt modelId="{F6B6D1CD-2ED6-4110-A9E3-5CB363178BD5}" type="pres">
      <dgm:prSet presAssocID="{4C50F8A5-D100-4CE4-B411-6B0D418FB173}" presName="sibTrans" presStyleLbl="sibTrans1D1" presStyleIdx="1" presStyleCnt="5"/>
      <dgm:spPr/>
    </dgm:pt>
    <dgm:pt modelId="{208445B9-60EA-4F3B-ACA9-733C23B1D258}" type="pres">
      <dgm:prSet presAssocID="{4C50F8A5-D100-4CE4-B411-6B0D418FB173}" presName="connectorText" presStyleLbl="sibTrans1D1" presStyleIdx="1" presStyleCnt="5"/>
      <dgm:spPr/>
    </dgm:pt>
    <dgm:pt modelId="{A23DF8B9-C9EC-4176-B763-B7332BA96C99}" type="pres">
      <dgm:prSet presAssocID="{3B5E1CF8-B5B7-4A9E-9EF2-C667D9C64DDC}" presName="node" presStyleLbl="node1" presStyleIdx="2" presStyleCnt="6">
        <dgm:presLayoutVars>
          <dgm:bulletEnabled val="1"/>
        </dgm:presLayoutVars>
      </dgm:prSet>
      <dgm:spPr/>
    </dgm:pt>
    <dgm:pt modelId="{39D06E50-2F56-4776-A36C-90E49070591E}" type="pres">
      <dgm:prSet presAssocID="{250984C2-D8B4-43C3-9FE1-CBE01744E646}" presName="sibTrans" presStyleLbl="sibTrans1D1" presStyleIdx="2" presStyleCnt="5"/>
      <dgm:spPr/>
    </dgm:pt>
    <dgm:pt modelId="{62D1CE67-7F8C-4884-9178-89BF9179AD9D}" type="pres">
      <dgm:prSet presAssocID="{250984C2-D8B4-43C3-9FE1-CBE01744E646}" presName="connectorText" presStyleLbl="sibTrans1D1" presStyleIdx="2" presStyleCnt="5"/>
      <dgm:spPr/>
    </dgm:pt>
    <dgm:pt modelId="{74172DC4-B23A-427D-B742-A4ECD6FEF521}" type="pres">
      <dgm:prSet presAssocID="{2891E5E8-248A-4037-ACF9-94E8F62CE735}" presName="node" presStyleLbl="node1" presStyleIdx="3" presStyleCnt="6">
        <dgm:presLayoutVars>
          <dgm:bulletEnabled val="1"/>
        </dgm:presLayoutVars>
      </dgm:prSet>
      <dgm:spPr/>
    </dgm:pt>
    <dgm:pt modelId="{3DF2DB8F-4EF6-46A9-A4F6-28F28E4C10EF}" type="pres">
      <dgm:prSet presAssocID="{B20EBEF2-A566-44EA-879B-7BC0A413BA95}" presName="sibTrans" presStyleLbl="sibTrans1D1" presStyleIdx="3" presStyleCnt="5"/>
      <dgm:spPr/>
    </dgm:pt>
    <dgm:pt modelId="{19C43DBB-2792-4594-A302-02CB2BEFE214}" type="pres">
      <dgm:prSet presAssocID="{B20EBEF2-A566-44EA-879B-7BC0A413BA95}" presName="connectorText" presStyleLbl="sibTrans1D1" presStyleIdx="3" presStyleCnt="5"/>
      <dgm:spPr/>
    </dgm:pt>
    <dgm:pt modelId="{515DB48E-EC77-4939-BBD0-F98DAE85F20B}" type="pres">
      <dgm:prSet presAssocID="{17AEC800-DF75-48FD-A176-523B9B8F68BA}" presName="node" presStyleLbl="node1" presStyleIdx="4" presStyleCnt="6">
        <dgm:presLayoutVars>
          <dgm:bulletEnabled val="1"/>
        </dgm:presLayoutVars>
      </dgm:prSet>
      <dgm:spPr/>
    </dgm:pt>
    <dgm:pt modelId="{D97D2C7C-F625-45A6-BC86-6495DFE261BD}" type="pres">
      <dgm:prSet presAssocID="{689F00BD-313B-434F-96D6-30DF6130B195}" presName="sibTrans" presStyleLbl="sibTrans1D1" presStyleIdx="4" presStyleCnt="5"/>
      <dgm:spPr/>
    </dgm:pt>
    <dgm:pt modelId="{36598C5F-02D8-4964-B9E5-9713005FEFEC}" type="pres">
      <dgm:prSet presAssocID="{689F00BD-313B-434F-96D6-30DF6130B195}" presName="connectorText" presStyleLbl="sibTrans1D1" presStyleIdx="4" presStyleCnt="5"/>
      <dgm:spPr/>
    </dgm:pt>
    <dgm:pt modelId="{97B9AE8A-BDA2-480F-97D0-A6EF0AA4C94B}" type="pres">
      <dgm:prSet presAssocID="{BB7DE4CF-4F8B-4902-9696-9FDBACA39BDA}" presName="node" presStyleLbl="node1" presStyleIdx="5" presStyleCnt="6">
        <dgm:presLayoutVars>
          <dgm:bulletEnabled val="1"/>
        </dgm:presLayoutVars>
      </dgm:prSet>
      <dgm:spPr/>
    </dgm:pt>
  </dgm:ptLst>
  <dgm:cxnLst>
    <dgm:cxn modelId="{D717D30F-D5EC-449A-872A-38A4DDA63A90}" srcId="{1D560A64-F6B3-4136-AEA2-BC8F45C998BD}" destId="{B12A0AB5-A63A-4CEC-A3F5-4ED8763D9610}" srcOrd="1" destOrd="0" parTransId="{2634D896-61F7-485A-85F5-F800DF70F19F}" sibTransId="{4C50F8A5-D100-4CE4-B411-6B0D418FB173}"/>
    <dgm:cxn modelId="{E1B8741E-62FD-4F44-8FAF-D01B414D7654}" type="presOf" srcId="{17AEC800-DF75-48FD-A176-523B9B8F68BA}" destId="{515DB48E-EC77-4939-BBD0-F98DAE85F20B}" srcOrd="0" destOrd="0" presId="urn:microsoft.com/office/officeart/2016/7/layout/RepeatingBendingProcessNew"/>
    <dgm:cxn modelId="{6880662F-9449-44BC-B7B6-1239B730D4C3}" srcId="{1D560A64-F6B3-4136-AEA2-BC8F45C998BD}" destId="{3B5E1CF8-B5B7-4A9E-9EF2-C667D9C64DDC}" srcOrd="2" destOrd="0" parTransId="{684640B2-6433-4F1D-91F3-7985FC8C7D5E}" sibTransId="{250984C2-D8B4-43C3-9FE1-CBE01744E646}"/>
    <dgm:cxn modelId="{2594E837-76D9-4522-9E9D-C607CCEC1E40}" type="presOf" srcId="{1D560A64-F6B3-4136-AEA2-BC8F45C998BD}" destId="{9F77CE77-CC21-404A-9C7D-A09A67CB54B3}" srcOrd="0" destOrd="0" presId="urn:microsoft.com/office/officeart/2016/7/layout/RepeatingBendingProcessNew"/>
    <dgm:cxn modelId="{6F25E55C-CCEF-4042-839D-654136F1B305}" type="presOf" srcId="{1210AA34-7786-4011-AA74-22A6889D7971}" destId="{104602A4-07BF-407F-88EE-857F12C36E91}" srcOrd="0" destOrd="0" presId="urn:microsoft.com/office/officeart/2016/7/layout/RepeatingBendingProcessNew"/>
    <dgm:cxn modelId="{0F4F1C46-F0D5-4E6E-A2EE-E62A607A1E3E}" type="presOf" srcId="{B20EBEF2-A566-44EA-879B-7BC0A413BA95}" destId="{19C43DBB-2792-4594-A302-02CB2BEFE214}" srcOrd="1" destOrd="0" presId="urn:microsoft.com/office/officeart/2016/7/layout/RepeatingBendingProcessNew"/>
    <dgm:cxn modelId="{D2906F46-742F-47C0-8FC3-77F046A6A6AF}" type="presOf" srcId="{4C50F8A5-D100-4CE4-B411-6B0D418FB173}" destId="{F6B6D1CD-2ED6-4110-A9E3-5CB363178BD5}" srcOrd="0" destOrd="0" presId="urn:microsoft.com/office/officeart/2016/7/layout/RepeatingBendingProcessNew"/>
    <dgm:cxn modelId="{994D9268-6A3A-484A-8DC8-758E794DC7DA}" type="presOf" srcId="{B12A0AB5-A63A-4CEC-A3F5-4ED8763D9610}" destId="{E0C80F81-9B4F-4C97-8DBC-43636CD46D95}" srcOrd="0" destOrd="0" presId="urn:microsoft.com/office/officeart/2016/7/layout/RepeatingBendingProcessNew"/>
    <dgm:cxn modelId="{22E9FD6E-A4E7-45C9-B073-3BAF7FFA32E8}" srcId="{1D560A64-F6B3-4136-AEA2-BC8F45C998BD}" destId="{BB7DE4CF-4F8B-4902-9696-9FDBACA39BDA}" srcOrd="5" destOrd="0" parTransId="{6A04C0EC-21CA-4C6A-A58A-D9FE9943E249}" sibTransId="{24CBC0B1-D393-4A4D-A8E9-AEEF17E3C3D7}"/>
    <dgm:cxn modelId="{A324CA53-B301-4B3D-A886-68C6243CD8A6}" type="presOf" srcId="{1B1BA06C-C79A-4A3B-A7D7-574630E7894C}" destId="{DD445DF5-F2A9-43CD-9FA9-618413F344F5}" srcOrd="1" destOrd="0" presId="urn:microsoft.com/office/officeart/2016/7/layout/RepeatingBendingProcessNew"/>
    <dgm:cxn modelId="{06E36B79-C5D5-457C-8A73-3B321F77B911}" type="presOf" srcId="{B20EBEF2-A566-44EA-879B-7BC0A413BA95}" destId="{3DF2DB8F-4EF6-46A9-A4F6-28F28E4C10EF}" srcOrd="0" destOrd="0" presId="urn:microsoft.com/office/officeart/2016/7/layout/RepeatingBendingProcessNew"/>
    <dgm:cxn modelId="{7A9D477C-BE35-41A1-BA26-D1B0D7E95E5D}" type="presOf" srcId="{250984C2-D8B4-43C3-9FE1-CBE01744E646}" destId="{39D06E50-2F56-4776-A36C-90E49070591E}" srcOrd="0" destOrd="0" presId="urn:microsoft.com/office/officeart/2016/7/layout/RepeatingBendingProcessNew"/>
    <dgm:cxn modelId="{CF943094-3FEF-49B1-ADF6-2F789F60AECC}" srcId="{1D560A64-F6B3-4136-AEA2-BC8F45C998BD}" destId="{1210AA34-7786-4011-AA74-22A6889D7971}" srcOrd="0" destOrd="0" parTransId="{16458288-83FE-4885-8F24-6B162946BD04}" sibTransId="{1B1BA06C-C79A-4A3B-A7D7-574630E7894C}"/>
    <dgm:cxn modelId="{F0F93696-64B1-4094-AFF3-0985B1195A4C}" type="presOf" srcId="{1B1BA06C-C79A-4A3B-A7D7-574630E7894C}" destId="{52A80DE6-A157-401F-9A26-7720B08CE314}" srcOrd="0" destOrd="0" presId="urn:microsoft.com/office/officeart/2016/7/layout/RepeatingBendingProcessNew"/>
    <dgm:cxn modelId="{C2E919A1-1BD2-4986-8E81-EE3C51A683FB}" type="presOf" srcId="{2891E5E8-248A-4037-ACF9-94E8F62CE735}" destId="{74172DC4-B23A-427D-B742-A4ECD6FEF521}" srcOrd="0" destOrd="0" presId="urn:microsoft.com/office/officeart/2016/7/layout/RepeatingBendingProcessNew"/>
    <dgm:cxn modelId="{761B34C3-2B37-49D1-BDBD-B46760FDC120}" srcId="{1D560A64-F6B3-4136-AEA2-BC8F45C998BD}" destId="{17AEC800-DF75-48FD-A176-523B9B8F68BA}" srcOrd="4" destOrd="0" parTransId="{E849E413-D7A7-4CBD-BE23-C8FE433E2E4F}" sibTransId="{689F00BD-313B-434F-96D6-30DF6130B195}"/>
    <dgm:cxn modelId="{B829FBC6-4BFD-4A63-80CB-36C161B72811}" type="presOf" srcId="{689F00BD-313B-434F-96D6-30DF6130B195}" destId="{D97D2C7C-F625-45A6-BC86-6495DFE261BD}" srcOrd="0" destOrd="0" presId="urn:microsoft.com/office/officeart/2016/7/layout/RepeatingBendingProcessNew"/>
    <dgm:cxn modelId="{5AA390CD-9734-47AF-8C47-0B348798851E}" type="presOf" srcId="{250984C2-D8B4-43C3-9FE1-CBE01744E646}" destId="{62D1CE67-7F8C-4884-9178-89BF9179AD9D}" srcOrd="1" destOrd="0" presId="urn:microsoft.com/office/officeart/2016/7/layout/RepeatingBendingProcessNew"/>
    <dgm:cxn modelId="{22A0EBD4-83DE-4E49-9500-21E7F4EEBF94}" type="presOf" srcId="{689F00BD-313B-434F-96D6-30DF6130B195}" destId="{36598C5F-02D8-4964-B9E5-9713005FEFEC}" srcOrd="1" destOrd="0" presId="urn:microsoft.com/office/officeart/2016/7/layout/RepeatingBendingProcessNew"/>
    <dgm:cxn modelId="{E0E074EB-EA07-46A2-AEAB-58087732DE39}" type="presOf" srcId="{3B5E1CF8-B5B7-4A9E-9EF2-C667D9C64DDC}" destId="{A23DF8B9-C9EC-4176-B763-B7332BA96C99}" srcOrd="0" destOrd="0" presId="urn:microsoft.com/office/officeart/2016/7/layout/RepeatingBendingProcessNew"/>
    <dgm:cxn modelId="{912834F2-25EA-4966-AB6E-75C24D3231EC}" srcId="{1D560A64-F6B3-4136-AEA2-BC8F45C998BD}" destId="{2891E5E8-248A-4037-ACF9-94E8F62CE735}" srcOrd="3" destOrd="0" parTransId="{0E04A7C9-89BA-446E-A02D-56AC9E67ACA3}" sibTransId="{B20EBEF2-A566-44EA-879B-7BC0A413BA95}"/>
    <dgm:cxn modelId="{B15663F6-6B89-48D8-B148-A9B1ADA53261}" type="presOf" srcId="{4C50F8A5-D100-4CE4-B411-6B0D418FB173}" destId="{208445B9-60EA-4F3B-ACA9-733C23B1D258}" srcOrd="1" destOrd="0" presId="urn:microsoft.com/office/officeart/2016/7/layout/RepeatingBendingProcessNew"/>
    <dgm:cxn modelId="{048456FA-7F93-4595-84FC-04E88FE85648}" type="presOf" srcId="{BB7DE4CF-4F8B-4902-9696-9FDBACA39BDA}" destId="{97B9AE8A-BDA2-480F-97D0-A6EF0AA4C94B}" srcOrd="0" destOrd="0" presId="urn:microsoft.com/office/officeart/2016/7/layout/RepeatingBendingProcessNew"/>
    <dgm:cxn modelId="{C9F2F38C-B088-4464-92A0-6D4790A6C88E}" type="presParOf" srcId="{9F77CE77-CC21-404A-9C7D-A09A67CB54B3}" destId="{104602A4-07BF-407F-88EE-857F12C36E91}" srcOrd="0" destOrd="0" presId="urn:microsoft.com/office/officeart/2016/7/layout/RepeatingBendingProcessNew"/>
    <dgm:cxn modelId="{67112F21-2719-476A-920D-D460B63F59BD}" type="presParOf" srcId="{9F77CE77-CC21-404A-9C7D-A09A67CB54B3}" destId="{52A80DE6-A157-401F-9A26-7720B08CE314}" srcOrd="1" destOrd="0" presId="urn:microsoft.com/office/officeart/2016/7/layout/RepeatingBendingProcessNew"/>
    <dgm:cxn modelId="{7B0BD6FD-4797-4371-8E9C-04480BFF99B5}" type="presParOf" srcId="{52A80DE6-A157-401F-9A26-7720B08CE314}" destId="{DD445DF5-F2A9-43CD-9FA9-618413F344F5}" srcOrd="0" destOrd="0" presId="urn:microsoft.com/office/officeart/2016/7/layout/RepeatingBendingProcessNew"/>
    <dgm:cxn modelId="{9FC024B3-AA40-4B8B-9BA7-405A07394216}" type="presParOf" srcId="{9F77CE77-CC21-404A-9C7D-A09A67CB54B3}" destId="{E0C80F81-9B4F-4C97-8DBC-43636CD46D95}" srcOrd="2" destOrd="0" presId="urn:microsoft.com/office/officeart/2016/7/layout/RepeatingBendingProcessNew"/>
    <dgm:cxn modelId="{2F200C4A-F8BA-4060-803F-FD27E3976B39}" type="presParOf" srcId="{9F77CE77-CC21-404A-9C7D-A09A67CB54B3}" destId="{F6B6D1CD-2ED6-4110-A9E3-5CB363178BD5}" srcOrd="3" destOrd="0" presId="urn:microsoft.com/office/officeart/2016/7/layout/RepeatingBendingProcessNew"/>
    <dgm:cxn modelId="{E5E57CFE-F7B1-4CD5-9D81-C29D323C2A3F}" type="presParOf" srcId="{F6B6D1CD-2ED6-4110-A9E3-5CB363178BD5}" destId="{208445B9-60EA-4F3B-ACA9-733C23B1D258}" srcOrd="0" destOrd="0" presId="urn:microsoft.com/office/officeart/2016/7/layout/RepeatingBendingProcessNew"/>
    <dgm:cxn modelId="{13341787-63C6-4770-AF1F-1CC69EF81783}" type="presParOf" srcId="{9F77CE77-CC21-404A-9C7D-A09A67CB54B3}" destId="{A23DF8B9-C9EC-4176-B763-B7332BA96C99}" srcOrd="4" destOrd="0" presId="urn:microsoft.com/office/officeart/2016/7/layout/RepeatingBendingProcessNew"/>
    <dgm:cxn modelId="{7AA6122D-8AE2-4466-9FEB-281F44B38EDD}" type="presParOf" srcId="{9F77CE77-CC21-404A-9C7D-A09A67CB54B3}" destId="{39D06E50-2F56-4776-A36C-90E49070591E}" srcOrd="5" destOrd="0" presId="urn:microsoft.com/office/officeart/2016/7/layout/RepeatingBendingProcessNew"/>
    <dgm:cxn modelId="{9776F878-2817-47C1-95DD-90F94DB5ED7A}" type="presParOf" srcId="{39D06E50-2F56-4776-A36C-90E49070591E}" destId="{62D1CE67-7F8C-4884-9178-89BF9179AD9D}" srcOrd="0" destOrd="0" presId="urn:microsoft.com/office/officeart/2016/7/layout/RepeatingBendingProcessNew"/>
    <dgm:cxn modelId="{245AFD13-F46E-41F6-8AE1-FB6B649ADB43}" type="presParOf" srcId="{9F77CE77-CC21-404A-9C7D-A09A67CB54B3}" destId="{74172DC4-B23A-427D-B742-A4ECD6FEF521}" srcOrd="6" destOrd="0" presId="urn:microsoft.com/office/officeart/2016/7/layout/RepeatingBendingProcessNew"/>
    <dgm:cxn modelId="{DFB04376-501C-4718-A12E-325B5076ED17}" type="presParOf" srcId="{9F77CE77-CC21-404A-9C7D-A09A67CB54B3}" destId="{3DF2DB8F-4EF6-46A9-A4F6-28F28E4C10EF}" srcOrd="7" destOrd="0" presId="urn:microsoft.com/office/officeart/2016/7/layout/RepeatingBendingProcessNew"/>
    <dgm:cxn modelId="{A873CE23-103C-4D8B-AA3D-FA8250AB7CD9}" type="presParOf" srcId="{3DF2DB8F-4EF6-46A9-A4F6-28F28E4C10EF}" destId="{19C43DBB-2792-4594-A302-02CB2BEFE214}" srcOrd="0" destOrd="0" presId="urn:microsoft.com/office/officeart/2016/7/layout/RepeatingBendingProcessNew"/>
    <dgm:cxn modelId="{076BEE94-C466-4EB1-83CF-136FAB2E35C0}" type="presParOf" srcId="{9F77CE77-CC21-404A-9C7D-A09A67CB54B3}" destId="{515DB48E-EC77-4939-BBD0-F98DAE85F20B}" srcOrd="8" destOrd="0" presId="urn:microsoft.com/office/officeart/2016/7/layout/RepeatingBendingProcessNew"/>
    <dgm:cxn modelId="{32BB2673-CD1A-47DB-8C67-27305656F7B2}" type="presParOf" srcId="{9F77CE77-CC21-404A-9C7D-A09A67CB54B3}" destId="{D97D2C7C-F625-45A6-BC86-6495DFE261BD}" srcOrd="9" destOrd="0" presId="urn:microsoft.com/office/officeart/2016/7/layout/RepeatingBendingProcessNew"/>
    <dgm:cxn modelId="{D1F7C9A4-7BF8-4E44-BE47-E97FE505A000}" type="presParOf" srcId="{D97D2C7C-F625-45A6-BC86-6495DFE261BD}" destId="{36598C5F-02D8-4964-B9E5-9713005FEFEC}" srcOrd="0" destOrd="0" presId="urn:microsoft.com/office/officeart/2016/7/layout/RepeatingBendingProcessNew"/>
    <dgm:cxn modelId="{53AE867E-D92C-4C45-9974-AB0D8151E578}" type="presParOf" srcId="{9F77CE77-CC21-404A-9C7D-A09A67CB54B3}" destId="{97B9AE8A-BDA2-480F-97D0-A6EF0AA4C94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CF82F1-FA48-4ED4-8B0F-A4CDF65B0AB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05C501-2316-412B-BC44-305D68FE94B9}">
      <dgm:prSet/>
      <dgm:spPr/>
      <dgm:t>
        <a:bodyPr/>
        <a:lstStyle/>
        <a:p>
          <a:r>
            <a:rPr lang="en-GB" b="0" i="0"/>
            <a:t>Mathswatch</a:t>
          </a:r>
          <a:endParaRPr lang="en-US"/>
        </a:p>
      </dgm:t>
    </dgm:pt>
    <dgm:pt modelId="{7AF9BE46-DFBC-4B03-AB62-EB9131FCC0BD}" type="parTrans" cxnId="{575D32F4-4156-429B-A38A-48B10A6C61C8}">
      <dgm:prSet/>
      <dgm:spPr/>
      <dgm:t>
        <a:bodyPr/>
        <a:lstStyle/>
        <a:p>
          <a:endParaRPr lang="en-US"/>
        </a:p>
      </dgm:t>
    </dgm:pt>
    <dgm:pt modelId="{483E9F36-AA07-491A-814B-AC09E14B3731}" type="sibTrans" cxnId="{575D32F4-4156-429B-A38A-48B10A6C61C8}">
      <dgm:prSet/>
      <dgm:spPr/>
      <dgm:t>
        <a:bodyPr/>
        <a:lstStyle/>
        <a:p>
          <a:endParaRPr lang="en-US"/>
        </a:p>
      </dgm:t>
    </dgm:pt>
    <dgm:pt modelId="{2BE48967-AA44-4832-878F-142AAAE54AF2}">
      <dgm:prSet/>
      <dgm:spPr/>
      <dgm:t>
        <a:bodyPr/>
        <a:lstStyle/>
        <a:p>
          <a:r>
            <a:rPr lang="en-GB"/>
            <a:t>Mathsgenie</a:t>
          </a:r>
          <a:endParaRPr lang="en-US"/>
        </a:p>
      </dgm:t>
    </dgm:pt>
    <dgm:pt modelId="{A7AB665C-5F5E-41BD-8D94-265BB75CC785}" type="parTrans" cxnId="{7FFC2591-92C2-43AF-84D5-0CA0D930DAB8}">
      <dgm:prSet/>
      <dgm:spPr/>
      <dgm:t>
        <a:bodyPr/>
        <a:lstStyle/>
        <a:p>
          <a:endParaRPr lang="en-US"/>
        </a:p>
      </dgm:t>
    </dgm:pt>
    <dgm:pt modelId="{805394BD-DB82-4C64-B7F5-63BEAA487A74}" type="sibTrans" cxnId="{7FFC2591-92C2-43AF-84D5-0CA0D930DAB8}">
      <dgm:prSet/>
      <dgm:spPr/>
      <dgm:t>
        <a:bodyPr/>
        <a:lstStyle/>
        <a:p>
          <a:endParaRPr lang="en-US"/>
        </a:p>
      </dgm:t>
    </dgm:pt>
    <dgm:pt modelId="{6EDEAB1D-1D28-4414-8ABE-67F64044154D}">
      <dgm:prSet/>
      <dgm:spPr/>
      <dgm:t>
        <a:bodyPr/>
        <a:lstStyle/>
        <a:p>
          <a:r>
            <a:rPr lang="en-GB" b="0" i="0"/>
            <a:t>Corbettmaths</a:t>
          </a:r>
          <a:endParaRPr lang="en-US"/>
        </a:p>
      </dgm:t>
    </dgm:pt>
    <dgm:pt modelId="{903E9C49-0E1D-4D93-A7E6-14887866DA1F}" type="parTrans" cxnId="{81129DA9-D3AC-4B19-9E60-8DBD1DA723C4}">
      <dgm:prSet/>
      <dgm:spPr/>
      <dgm:t>
        <a:bodyPr/>
        <a:lstStyle/>
        <a:p>
          <a:endParaRPr lang="en-US"/>
        </a:p>
      </dgm:t>
    </dgm:pt>
    <dgm:pt modelId="{6ACBD507-BEAC-4749-8B43-7976833F341F}" type="sibTrans" cxnId="{81129DA9-D3AC-4B19-9E60-8DBD1DA723C4}">
      <dgm:prSet/>
      <dgm:spPr/>
      <dgm:t>
        <a:bodyPr/>
        <a:lstStyle/>
        <a:p>
          <a:endParaRPr lang="en-US"/>
        </a:p>
      </dgm:t>
    </dgm:pt>
    <dgm:pt modelId="{BBDA5679-6D0D-4E20-A6D8-B129418182E0}">
      <dgm:prSet/>
      <dgm:spPr/>
      <dgm:t>
        <a:bodyPr/>
        <a:lstStyle/>
        <a:p>
          <a:r>
            <a:rPr lang="en-GB"/>
            <a:t>Onmaths – Complete papers online that get marked immediately</a:t>
          </a:r>
          <a:endParaRPr lang="en-US"/>
        </a:p>
      </dgm:t>
    </dgm:pt>
    <dgm:pt modelId="{00B73877-2518-4F24-BB32-3F3D8073DA80}" type="parTrans" cxnId="{9C53EDAF-D3F0-46F6-858F-40662D24B125}">
      <dgm:prSet/>
      <dgm:spPr/>
      <dgm:t>
        <a:bodyPr/>
        <a:lstStyle/>
        <a:p>
          <a:endParaRPr lang="en-US"/>
        </a:p>
      </dgm:t>
    </dgm:pt>
    <dgm:pt modelId="{FC3AD974-55EB-400F-B067-3110BDFCF61A}" type="sibTrans" cxnId="{9C53EDAF-D3F0-46F6-858F-40662D24B125}">
      <dgm:prSet/>
      <dgm:spPr/>
      <dgm:t>
        <a:bodyPr/>
        <a:lstStyle/>
        <a:p>
          <a:endParaRPr lang="en-US"/>
        </a:p>
      </dgm:t>
    </dgm:pt>
    <dgm:pt modelId="{FBE20B85-0371-41D9-A118-1B4B501709AF}" type="pres">
      <dgm:prSet presAssocID="{81CF82F1-FA48-4ED4-8B0F-A4CDF65B0AB8}" presName="linear" presStyleCnt="0">
        <dgm:presLayoutVars>
          <dgm:animLvl val="lvl"/>
          <dgm:resizeHandles val="exact"/>
        </dgm:presLayoutVars>
      </dgm:prSet>
      <dgm:spPr/>
    </dgm:pt>
    <dgm:pt modelId="{72D39508-99C8-46D8-B4AE-C9422FBA78AA}" type="pres">
      <dgm:prSet presAssocID="{2605C501-2316-412B-BC44-305D68FE94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C19CD6-BE27-4DCA-AC06-6AA8DE5F3459}" type="pres">
      <dgm:prSet presAssocID="{483E9F36-AA07-491A-814B-AC09E14B3731}" presName="spacer" presStyleCnt="0"/>
      <dgm:spPr/>
    </dgm:pt>
    <dgm:pt modelId="{8EBB42D7-58FA-47A4-ADDF-3B26BF37EDBF}" type="pres">
      <dgm:prSet presAssocID="{2BE48967-AA44-4832-878F-142AAAE54A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7DF956-14FC-4297-9C4C-1FF2621C49E1}" type="pres">
      <dgm:prSet presAssocID="{805394BD-DB82-4C64-B7F5-63BEAA487A74}" presName="spacer" presStyleCnt="0"/>
      <dgm:spPr/>
    </dgm:pt>
    <dgm:pt modelId="{570AF9DB-89DB-418B-B1FE-B04180FDEFBD}" type="pres">
      <dgm:prSet presAssocID="{6EDEAB1D-1D28-4414-8ABE-67F6404415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BA5EE3-2AC5-43AA-A5A6-DDD414D8EFD6}" type="pres">
      <dgm:prSet presAssocID="{6ACBD507-BEAC-4749-8B43-7976833F341F}" presName="spacer" presStyleCnt="0"/>
      <dgm:spPr/>
    </dgm:pt>
    <dgm:pt modelId="{2427E39C-D909-4C6B-A516-4BC62F36F56B}" type="pres">
      <dgm:prSet presAssocID="{BBDA5679-6D0D-4E20-A6D8-B129418182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C8AD5E-A6DC-4C9D-862A-374FAF9D1CF9}" type="presOf" srcId="{2605C501-2316-412B-BC44-305D68FE94B9}" destId="{72D39508-99C8-46D8-B4AE-C9422FBA78AA}" srcOrd="0" destOrd="0" presId="urn:microsoft.com/office/officeart/2005/8/layout/vList2"/>
    <dgm:cxn modelId="{AC0E598F-BA12-4670-8E2B-54D9528A897D}" type="presOf" srcId="{2BE48967-AA44-4832-878F-142AAAE54AF2}" destId="{8EBB42D7-58FA-47A4-ADDF-3B26BF37EDBF}" srcOrd="0" destOrd="0" presId="urn:microsoft.com/office/officeart/2005/8/layout/vList2"/>
    <dgm:cxn modelId="{7FFC2591-92C2-43AF-84D5-0CA0D930DAB8}" srcId="{81CF82F1-FA48-4ED4-8B0F-A4CDF65B0AB8}" destId="{2BE48967-AA44-4832-878F-142AAAE54AF2}" srcOrd="1" destOrd="0" parTransId="{A7AB665C-5F5E-41BD-8D94-265BB75CC785}" sibTransId="{805394BD-DB82-4C64-B7F5-63BEAA487A74}"/>
    <dgm:cxn modelId="{81129DA9-D3AC-4B19-9E60-8DBD1DA723C4}" srcId="{81CF82F1-FA48-4ED4-8B0F-A4CDF65B0AB8}" destId="{6EDEAB1D-1D28-4414-8ABE-67F64044154D}" srcOrd="2" destOrd="0" parTransId="{903E9C49-0E1D-4D93-A7E6-14887866DA1F}" sibTransId="{6ACBD507-BEAC-4749-8B43-7976833F341F}"/>
    <dgm:cxn modelId="{9C53EDAF-D3F0-46F6-858F-40662D24B125}" srcId="{81CF82F1-FA48-4ED4-8B0F-A4CDF65B0AB8}" destId="{BBDA5679-6D0D-4E20-A6D8-B129418182E0}" srcOrd="3" destOrd="0" parTransId="{00B73877-2518-4F24-BB32-3F3D8073DA80}" sibTransId="{FC3AD974-55EB-400F-B067-3110BDFCF61A}"/>
    <dgm:cxn modelId="{AFE1BCC0-CA42-4DC0-A6FB-5CA4FED9329C}" type="presOf" srcId="{6EDEAB1D-1D28-4414-8ABE-67F64044154D}" destId="{570AF9DB-89DB-418B-B1FE-B04180FDEFBD}" srcOrd="0" destOrd="0" presId="urn:microsoft.com/office/officeart/2005/8/layout/vList2"/>
    <dgm:cxn modelId="{825C7FE8-6E53-48B8-950F-2EBA6BD0027A}" type="presOf" srcId="{81CF82F1-FA48-4ED4-8B0F-A4CDF65B0AB8}" destId="{FBE20B85-0371-41D9-A118-1B4B501709AF}" srcOrd="0" destOrd="0" presId="urn:microsoft.com/office/officeart/2005/8/layout/vList2"/>
    <dgm:cxn modelId="{05F020F0-C987-46D7-87DD-AAA9A13FF09D}" type="presOf" srcId="{BBDA5679-6D0D-4E20-A6D8-B129418182E0}" destId="{2427E39C-D909-4C6B-A516-4BC62F36F56B}" srcOrd="0" destOrd="0" presId="urn:microsoft.com/office/officeart/2005/8/layout/vList2"/>
    <dgm:cxn modelId="{575D32F4-4156-429B-A38A-48B10A6C61C8}" srcId="{81CF82F1-FA48-4ED4-8B0F-A4CDF65B0AB8}" destId="{2605C501-2316-412B-BC44-305D68FE94B9}" srcOrd="0" destOrd="0" parTransId="{7AF9BE46-DFBC-4B03-AB62-EB9131FCC0BD}" sibTransId="{483E9F36-AA07-491A-814B-AC09E14B3731}"/>
    <dgm:cxn modelId="{AC4EB811-996D-41FF-845A-6A51BC7D4FD5}" type="presParOf" srcId="{FBE20B85-0371-41D9-A118-1B4B501709AF}" destId="{72D39508-99C8-46D8-B4AE-C9422FBA78AA}" srcOrd="0" destOrd="0" presId="urn:microsoft.com/office/officeart/2005/8/layout/vList2"/>
    <dgm:cxn modelId="{4BC5A438-08FF-4C33-8919-CC039F27E348}" type="presParOf" srcId="{FBE20B85-0371-41D9-A118-1B4B501709AF}" destId="{6DC19CD6-BE27-4DCA-AC06-6AA8DE5F3459}" srcOrd="1" destOrd="0" presId="urn:microsoft.com/office/officeart/2005/8/layout/vList2"/>
    <dgm:cxn modelId="{170993EF-A23F-4D13-B0A5-D28BF8A1536F}" type="presParOf" srcId="{FBE20B85-0371-41D9-A118-1B4B501709AF}" destId="{8EBB42D7-58FA-47A4-ADDF-3B26BF37EDBF}" srcOrd="2" destOrd="0" presId="urn:microsoft.com/office/officeart/2005/8/layout/vList2"/>
    <dgm:cxn modelId="{814CB032-D4D8-42C4-8095-D3347DE975D5}" type="presParOf" srcId="{FBE20B85-0371-41D9-A118-1B4B501709AF}" destId="{8B7DF956-14FC-4297-9C4C-1FF2621C49E1}" srcOrd="3" destOrd="0" presId="urn:microsoft.com/office/officeart/2005/8/layout/vList2"/>
    <dgm:cxn modelId="{8D4B2681-D3ED-4D8F-A4A9-144013EFB1AF}" type="presParOf" srcId="{FBE20B85-0371-41D9-A118-1B4B501709AF}" destId="{570AF9DB-89DB-418B-B1FE-B04180FDEFBD}" srcOrd="4" destOrd="0" presId="urn:microsoft.com/office/officeart/2005/8/layout/vList2"/>
    <dgm:cxn modelId="{5FC95C04-05E3-4C58-AAB3-ED23C3D07F9A}" type="presParOf" srcId="{FBE20B85-0371-41D9-A118-1B4B501709AF}" destId="{ADBA5EE3-2AC5-43AA-A5A6-DDD414D8EFD6}" srcOrd="5" destOrd="0" presId="urn:microsoft.com/office/officeart/2005/8/layout/vList2"/>
    <dgm:cxn modelId="{FC92053D-4EFB-4AA8-A1C3-862EEDF7D97A}" type="presParOf" srcId="{FBE20B85-0371-41D9-A118-1B4B501709AF}" destId="{2427E39C-D909-4C6B-A516-4BC62F36F56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A4213-6769-4987-A306-A783217EE18A}">
      <dsp:nvSpPr>
        <dsp:cNvPr id="0" name=""/>
        <dsp:cNvSpPr/>
      </dsp:nvSpPr>
      <dsp:spPr>
        <a:xfrm>
          <a:off x="0" y="3142"/>
          <a:ext cx="7289800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2A3BB-6FEB-442B-9918-40F58BF6F5F3}">
      <dsp:nvSpPr>
        <dsp:cNvPr id="0" name=""/>
        <dsp:cNvSpPr/>
      </dsp:nvSpPr>
      <dsp:spPr>
        <a:xfrm>
          <a:off x="202495" y="153759"/>
          <a:ext cx="368173" cy="36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3C51A-F0F8-4CE1-998C-993AD65DCBA7}">
      <dsp:nvSpPr>
        <dsp:cNvPr id="0" name=""/>
        <dsp:cNvSpPr/>
      </dsp:nvSpPr>
      <dsp:spPr>
        <a:xfrm>
          <a:off x="773164" y="3142"/>
          <a:ext cx="6516635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As you will be aware, your students are studying for GCSE Mathematics qualification with grades from 9-1.</a:t>
          </a:r>
          <a:endParaRPr lang="en-US" sz="1900" kern="1200" dirty="0"/>
        </a:p>
      </dsp:txBody>
      <dsp:txXfrm>
        <a:off x="773164" y="3142"/>
        <a:ext cx="6516635" cy="669406"/>
      </dsp:txXfrm>
    </dsp:sp>
    <dsp:sp modelId="{D86195A0-5DDC-47A5-8F10-B66472456B95}">
      <dsp:nvSpPr>
        <dsp:cNvPr id="0" name=""/>
        <dsp:cNvSpPr/>
      </dsp:nvSpPr>
      <dsp:spPr>
        <a:xfrm>
          <a:off x="0" y="839900"/>
          <a:ext cx="7289800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089F1-3F94-4846-B8D7-52FBD8654E0F}">
      <dsp:nvSpPr>
        <dsp:cNvPr id="0" name=""/>
        <dsp:cNvSpPr/>
      </dsp:nvSpPr>
      <dsp:spPr>
        <a:xfrm>
          <a:off x="202495" y="990517"/>
          <a:ext cx="368173" cy="36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54C91-D8B1-4ECE-B67C-C1BDFA7C7729}">
      <dsp:nvSpPr>
        <dsp:cNvPr id="0" name=""/>
        <dsp:cNvSpPr/>
      </dsp:nvSpPr>
      <dsp:spPr>
        <a:xfrm>
          <a:off x="773164" y="839900"/>
          <a:ext cx="6516635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There are two tiers, Foundation and Higher.</a:t>
          </a:r>
          <a:endParaRPr lang="en-US" sz="1900" kern="1200" dirty="0"/>
        </a:p>
      </dsp:txBody>
      <dsp:txXfrm>
        <a:off x="773164" y="839900"/>
        <a:ext cx="6516635" cy="669406"/>
      </dsp:txXfrm>
    </dsp:sp>
    <dsp:sp modelId="{EDBD894F-9EA9-40CB-AEA7-553D2917E224}">
      <dsp:nvSpPr>
        <dsp:cNvPr id="0" name=""/>
        <dsp:cNvSpPr/>
      </dsp:nvSpPr>
      <dsp:spPr>
        <a:xfrm>
          <a:off x="0" y="1676659"/>
          <a:ext cx="7289800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6EFC9-D2BC-4C37-9EF7-256A556ECC32}">
      <dsp:nvSpPr>
        <dsp:cNvPr id="0" name=""/>
        <dsp:cNvSpPr/>
      </dsp:nvSpPr>
      <dsp:spPr>
        <a:xfrm>
          <a:off x="202495" y="1827275"/>
          <a:ext cx="368173" cy="36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DCDEF-2C18-431B-A156-3A22C6CD740D}">
      <dsp:nvSpPr>
        <dsp:cNvPr id="0" name=""/>
        <dsp:cNvSpPr/>
      </dsp:nvSpPr>
      <dsp:spPr>
        <a:xfrm>
          <a:off x="773164" y="1676659"/>
          <a:ext cx="6516635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Foundation grades 1-5</a:t>
          </a:r>
          <a:endParaRPr lang="en-US" sz="1900" kern="1200"/>
        </a:p>
      </dsp:txBody>
      <dsp:txXfrm>
        <a:off x="773164" y="1676659"/>
        <a:ext cx="6516635" cy="669406"/>
      </dsp:txXfrm>
    </dsp:sp>
    <dsp:sp modelId="{446F29C8-2AEC-42A6-962E-6C19C3B88DE1}">
      <dsp:nvSpPr>
        <dsp:cNvPr id="0" name=""/>
        <dsp:cNvSpPr/>
      </dsp:nvSpPr>
      <dsp:spPr>
        <a:xfrm>
          <a:off x="0" y="2513417"/>
          <a:ext cx="7289800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D5A46-3ADC-486C-A1B8-01DC5F146C4F}">
      <dsp:nvSpPr>
        <dsp:cNvPr id="0" name=""/>
        <dsp:cNvSpPr/>
      </dsp:nvSpPr>
      <dsp:spPr>
        <a:xfrm>
          <a:off x="202495" y="2664033"/>
          <a:ext cx="368173" cy="36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DA5F3-09BB-4242-BC44-5FEEFC04F3D6}">
      <dsp:nvSpPr>
        <dsp:cNvPr id="0" name=""/>
        <dsp:cNvSpPr/>
      </dsp:nvSpPr>
      <dsp:spPr>
        <a:xfrm>
          <a:off x="773164" y="2513417"/>
          <a:ext cx="6516635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Higher grades 3-9 </a:t>
          </a:r>
          <a:endParaRPr lang="en-US" sz="1900" kern="1200" dirty="0"/>
        </a:p>
      </dsp:txBody>
      <dsp:txXfrm>
        <a:off x="773164" y="2513417"/>
        <a:ext cx="6516635" cy="669406"/>
      </dsp:txXfrm>
    </dsp:sp>
    <dsp:sp modelId="{55745A1C-8527-4A99-8293-ECEEBD061D90}">
      <dsp:nvSpPr>
        <dsp:cNvPr id="0" name=""/>
        <dsp:cNvSpPr/>
      </dsp:nvSpPr>
      <dsp:spPr>
        <a:xfrm>
          <a:off x="0" y="3350175"/>
          <a:ext cx="7289800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8E647-F41B-421D-BA21-F330D03ABC28}">
      <dsp:nvSpPr>
        <dsp:cNvPr id="0" name=""/>
        <dsp:cNvSpPr/>
      </dsp:nvSpPr>
      <dsp:spPr>
        <a:xfrm>
          <a:off x="202495" y="3500792"/>
          <a:ext cx="368173" cy="36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2905-39ED-4AE2-9E13-C121C75BD617}">
      <dsp:nvSpPr>
        <dsp:cNvPr id="0" name=""/>
        <dsp:cNvSpPr/>
      </dsp:nvSpPr>
      <dsp:spPr>
        <a:xfrm>
          <a:off x="773164" y="3350175"/>
          <a:ext cx="6516635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Students have to resit unless they secure a 4</a:t>
          </a:r>
          <a:endParaRPr lang="en-US" sz="1900" kern="1200"/>
        </a:p>
      </dsp:txBody>
      <dsp:txXfrm>
        <a:off x="773164" y="3350175"/>
        <a:ext cx="6516635" cy="669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1043D-0817-4D3C-931F-E052D47035FA}">
      <dsp:nvSpPr>
        <dsp:cNvPr id="0" name=""/>
        <dsp:cNvSpPr/>
      </dsp:nvSpPr>
      <dsp:spPr>
        <a:xfrm>
          <a:off x="0" y="491"/>
          <a:ext cx="7289800" cy="114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9B8E0-BE98-4E5F-B6E7-2830D6D5D4A5}">
      <dsp:nvSpPr>
        <dsp:cNvPr id="0" name=""/>
        <dsp:cNvSpPr/>
      </dsp:nvSpPr>
      <dsp:spPr>
        <a:xfrm>
          <a:off x="347593" y="259031"/>
          <a:ext cx="631988" cy="631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F61F0-AF54-4356-9894-D4487728BD70}">
      <dsp:nvSpPr>
        <dsp:cNvPr id="0" name=""/>
        <dsp:cNvSpPr/>
      </dsp:nvSpPr>
      <dsp:spPr>
        <a:xfrm>
          <a:off x="1327175" y="491"/>
          <a:ext cx="5962624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Three exam papers</a:t>
          </a:r>
          <a:endParaRPr lang="en-US" sz="2400" kern="1200"/>
        </a:p>
      </dsp:txBody>
      <dsp:txXfrm>
        <a:off x="1327175" y="491"/>
        <a:ext cx="5962624" cy="1149069"/>
      </dsp:txXfrm>
    </dsp:sp>
    <dsp:sp modelId="{D789D252-E224-41ED-8BF5-64E88383DF81}">
      <dsp:nvSpPr>
        <dsp:cNvPr id="0" name=""/>
        <dsp:cNvSpPr/>
      </dsp:nvSpPr>
      <dsp:spPr>
        <a:xfrm>
          <a:off x="0" y="1436827"/>
          <a:ext cx="7289800" cy="1149069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9CAC7-2127-4252-8AD3-795B887F4B85}">
      <dsp:nvSpPr>
        <dsp:cNvPr id="0" name=""/>
        <dsp:cNvSpPr/>
      </dsp:nvSpPr>
      <dsp:spPr>
        <a:xfrm>
          <a:off x="347593" y="1695368"/>
          <a:ext cx="631988" cy="631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54C46-FCC8-4ED4-BC94-C3255BAAE493}">
      <dsp:nvSpPr>
        <dsp:cNvPr id="0" name=""/>
        <dsp:cNvSpPr/>
      </dsp:nvSpPr>
      <dsp:spPr>
        <a:xfrm>
          <a:off x="1327175" y="1436827"/>
          <a:ext cx="5962624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Each paper is  1 hour 30 minutes</a:t>
          </a:r>
          <a:endParaRPr lang="en-US" sz="2400" kern="1200"/>
        </a:p>
      </dsp:txBody>
      <dsp:txXfrm>
        <a:off x="1327175" y="1436827"/>
        <a:ext cx="5962624" cy="1149069"/>
      </dsp:txXfrm>
    </dsp:sp>
    <dsp:sp modelId="{D2C25259-6AB3-42B1-9378-F38BDA050CEC}">
      <dsp:nvSpPr>
        <dsp:cNvPr id="0" name=""/>
        <dsp:cNvSpPr/>
      </dsp:nvSpPr>
      <dsp:spPr>
        <a:xfrm>
          <a:off x="0" y="2873164"/>
          <a:ext cx="7289800" cy="1149069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D9B6D-7149-4F67-ADEC-D2AEBD896598}">
      <dsp:nvSpPr>
        <dsp:cNvPr id="0" name=""/>
        <dsp:cNvSpPr/>
      </dsp:nvSpPr>
      <dsp:spPr>
        <a:xfrm>
          <a:off x="347593" y="3131705"/>
          <a:ext cx="631988" cy="631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E50BA-0C17-409A-A089-BADF1AAAF8DE}">
      <dsp:nvSpPr>
        <dsp:cNvPr id="0" name=""/>
        <dsp:cNvSpPr/>
      </dsp:nvSpPr>
      <dsp:spPr>
        <a:xfrm>
          <a:off x="1327175" y="2873164"/>
          <a:ext cx="5962624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Any topic could be on any paper, but the 1</a:t>
          </a:r>
          <a:r>
            <a:rPr lang="en-GB" sz="2400" kern="1200" baseline="30000" dirty="0"/>
            <a:t>st</a:t>
          </a:r>
          <a:r>
            <a:rPr lang="en-GB" sz="2400" kern="1200" dirty="0"/>
            <a:t> paper is non-calculator, followed by two calculator papers</a:t>
          </a:r>
          <a:endParaRPr lang="en-US" sz="2400" kern="1200" dirty="0"/>
        </a:p>
      </dsp:txBody>
      <dsp:txXfrm>
        <a:off x="1327175" y="2873164"/>
        <a:ext cx="5962624" cy="1149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70E18-8889-4AC8-86F7-8BAD78583079}">
      <dsp:nvSpPr>
        <dsp:cNvPr id="0" name=""/>
        <dsp:cNvSpPr/>
      </dsp:nvSpPr>
      <dsp:spPr>
        <a:xfrm>
          <a:off x="0" y="166722"/>
          <a:ext cx="7289800" cy="8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It would really help students to have their own equipment and calculator to use now and to practise with at home.</a:t>
          </a:r>
          <a:endParaRPr lang="en-US" sz="2400" kern="1200"/>
        </a:p>
      </dsp:txBody>
      <dsp:txXfrm>
        <a:off x="42493" y="209215"/>
        <a:ext cx="7204814" cy="785494"/>
      </dsp:txXfrm>
    </dsp:sp>
    <dsp:sp modelId="{8DC44D53-9F83-4095-AF1B-790DA345D738}">
      <dsp:nvSpPr>
        <dsp:cNvPr id="0" name=""/>
        <dsp:cNvSpPr/>
      </dsp:nvSpPr>
      <dsp:spPr>
        <a:xfrm>
          <a:off x="0" y="1106322"/>
          <a:ext cx="7289800" cy="8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All students need a scientific calculator.  We recommend the Casio fx-83GT PLUS</a:t>
          </a:r>
          <a:endParaRPr lang="en-US" sz="2400" kern="1200"/>
        </a:p>
      </dsp:txBody>
      <dsp:txXfrm>
        <a:off x="42493" y="1148815"/>
        <a:ext cx="7204814" cy="785494"/>
      </dsp:txXfrm>
    </dsp:sp>
    <dsp:sp modelId="{95FCCCD6-A98F-4F1D-98A4-A36A69ED334A}">
      <dsp:nvSpPr>
        <dsp:cNvPr id="0" name=""/>
        <dsp:cNvSpPr/>
      </dsp:nvSpPr>
      <dsp:spPr>
        <a:xfrm>
          <a:off x="0" y="2045922"/>
          <a:ext cx="7289800" cy="8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They need compasses, a ruler, a 360</a:t>
          </a:r>
          <a:r>
            <a:rPr lang="en-GB" sz="2400" b="1" kern="1200" baseline="30000"/>
            <a:t>o</a:t>
          </a:r>
          <a:r>
            <a:rPr lang="en-GB" sz="2400" kern="1200"/>
            <a:t>  protractor.</a:t>
          </a:r>
          <a:endParaRPr lang="en-US" sz="2400" kern="1200"/>
        </a:p>
      </dsp:txBody>
      <dsp:txXfrm>
        <a:off x="42493" y="2088415"/>
        <a:ext cx="7204814" cy="785494"/>
      </dsp:txXfrm>
    </dsp:sp>
    <dsp:sp modelId="{86B0B769-8A44-43F8-8322-EB78C558CF96}">
      <dsp:nvSpPr>
        <dsp:cNvPr id="0" name=""/>
        <dsp:cNvSpPr/>
      </dsp:nvSpPr>
      <dsp:spPr>
        <a:xfrm>
          <a:off x="0" y="2985522"/>
          <a:ext cx="7289800" cy="8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All items are available in the school shop.</a:t>
          </a:r>
          <a:endParaRPr lang="en-US" sz="2400" kern="1200"/>
        </a:p>
      </dsp:txBody>
      <dsp:txXfrm>
        <a:off x="42493" y="3028015"/>
        <a:ext cx="7204814" cy="785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80DE6-A157-401F-9A26-7720B08CE314}">
      <dsp:nvSpPr>
        <dsp:cNvPr id="0" name=""/>
        <dsp:cNvSpPr/>
      </dsp:nvSpPr>
      <dsp:spPr>
        <a:xfrm>
          <a:off x="2107436" y="1092628"/>
          <a:ext cx="453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23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1960" y="1135929"/>
        <a:ext cx="24191" cy="4838"/>
      </dsp:txXfrm>
    </dsp:sp>
    <dsp:sp modelId="{104602A4-07BF-407F-88EE-857F12C36E91}">
      <dsp:nvSpPr>
        <dsp:cNvPr id="0" name=""/>
        <dsp:cNvSpPr/>
      </dsp:nvSpPr>
      <dsp:spPr>
        <a:xfrm>
          <a:off x="5588" y="507253"/>
          <a:ext cx="2103648" cy="12621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1" tIns="108201" rIns="103081" bIns="10820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Be clear on what you need to study</a:t>
          </a:r>
          <a:endParaRPr lang="en-US" sz="2300" kern="1200"/>
        </a:p>
      </dsp:txBody>
      <dsp:txXfrm>
        <a:off x="5588" y="507253"/>
        <a:ext cx="2103648" cy="1262189"/>
      </dsp:txXfrm>
    </dsp:sp>
    <dsp:sp modelId="{F6B6D1CD-2ED6-4110-A9E3-5CB363178BD5}">
      <dsp:nvSpPr>
        <dsp:cNvPr id="0" name=""/>
        <dsp:cNvSpPr/>
      </dsp:nvSpPr>
      <dsp:spPr>
        <a:xfrm>
          <a:off x="4694924" y="1092628"/>
          <a:ext cx="453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239" y="45720"/>
              </a:lnTo>
            </a:path>
          </a:pathLst>
        </a:custGeom>
        <a:noFill/>
        <a:ln w="9525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9447" y="1135929"/>
        <a:ext cx="24191" cy="4838"/>
      </dsp:txXfrm>
    </dsp:sp>
    <dsp:sp modelId="{E0C80F81-9B4F-4C97-8DBC-43636CD46D95}">
      <dsp:nvSpPr>
        <dsp:cNvPr id="0" name=""/>
        <dsp:cNvSpPr/>
      </dsp:nvSpPr>
      <dsp:spPr>
        <a:xfrm>
          <a:off x="2593075" y="507253"/>
          <a:ext cx="2103648" cy="1262189"/>
        </a:xfrm>
        <a:prstGeom prst="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1" tIns="108201" rIns="103081" bIns="10820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Plan what you are going to revise and when</a:t>
          </a:r>
          <a:endParaRPr lang="en-US" sz="2300" kern="1200"/>
        </a:p>
      </dsp:txBody>
      <dsp:txXfrm>
        <a:off x="2593075" y="507253"/>
        <a:ext cx="2103648" cy="1262189"/>
      </dsp:txXfrm>
    </dsp:sp>
    <dsp:sp modelId="{39D06E50-2F56-4776-A36C-90E49070591E}">
      <dsp:nvSpPr>
        <dsp:cNvPr id="0" name=""/>
        <dsp:cNvSpPr/>
      </dsp:nvSpPr>
      <dsp:spPr>
        <a:xfrm>
          <a:off x="1057412" y="1767642"/>
          <a:ext cx="5174974" cy="453239"/>
        </a:xfrm>
        <a:custGeom>
          <a:avLst/>
          <a:gdLst/>
          <a:ahLst/>
          <a:cxnLst/>
          <a:rect l="0" t="0" r="0" b="0"/>
          <a:pathLst>
            <a:path>
              <a:moveTo>
                <a:pt x="5174974" y="0"/>
              </a:moveTo>
              <a:lnTo>
                <a:pt x="5174974" y="243719"/>
              </a:lnTo>
              <a:lnTo>
                <a:pt x="0" y="243719"/>
              </a:lnTo>
              <a:lnTo>
                <a:pt x="0" y="453239"/>
              </a:lnTo>
            </a:path>
          </a:pathLst>
        </a:custGeom>
        <a:noFill/>
        <a:ln w="952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4961" y="1991843"/>
        <a:ext cx="259877" cy="4838"/>
      </dsp:txXfrm>
    </dsp:sp>
    <dsp:sp modelId="{A23DF8B9-C9EC-4176-B763-B7332BA96C99}">
      <dsp:nvSpPr>
        <dsp:cNvPr id="0" name=""/>
        <dsp:cNvSpPr/>
      </dsp:nvSpPr>
      <dsp:spPr>
        <a:xfrm>
          <a:off x="5180563" y="507253"/>
          <a:ext cx="2103648" cy="1262189"/>
        </a:xfrm>
        <a:prstGeom prst="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1" tIns="108201" rIns="103081" bIns="10820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Keep your revision interesting</a:t>
          </a:r>
          <a:endParaRPr lang="en-US" sz="2300" kern="1200"/>
        </a:p>
      </dsp:txBody>
      <dsp:txXfrm>
        <a:off x="5180563" y="507253"/>
        <a:ext cx="2103648" cy="1262189"/>
      </dsp:txXfrm>
    </dsp:sp>
    <dsp:sp modelId="{3DF2DB8F-4EF6-46A9-A4F6-28F28E4C10EF}">
      <dsp:nvSpPr>
        <dsp:cNvPr id="0" name=""/>
        <dsp:cNvSpPr/>
      </dsp:nvSpPr>
      <dsp:spPr>
        <a:xfrm>
          <a:off x="2107436" y="2838656"/>
          <a:ext cx="453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239" y="45720"/>
              </a:lnTo>
            </a:path>
          </a:pathLst>
        </a:custGeom>
        <a:noFill/>
        <a:ln w="9525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1960" y="2881957"/>
        <a:ext cx="24191" cy="4838"/>
      </dsp:txXfrm>
    </dsp:sp>
    <dsp:sp modelId="{74172DC4-B23A-427D-B742-A4ECD6FEF521}">
      <dsp:nvSpPr>
        <dsp:cNvPr id="0" name=""/>
        <dsp:cNvSpPr/>
      </dsp:nvSpPr>
      <dsp:spPr>
        <a:xfrm>
          <a:off x="5588" y="2253282"/>
          <a:ext cx="2103648" cy="1262189"/>
        </a:xfrm>
        <a:prstGeom prst="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1" tIns="108201" rIns="103081" bIns="10820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Practice non calculator questions</a:t>
          </a:r>
          <a:endParaRPr lang="en-US" sz="2300" kern="1200"/>
        </a:p>
      </dsp:txBody>
      <dsp:txXfrm>
        <a:off x="5588" y="2253282"/>
        <a:ext cx="2103648" cy="1262189"/>
      </dsp:txXfrm>
    </dsp:sp>
    <dsp:sp modelId="{D97D2C7C-F625-45A6-BC86-6495DFE261BD}">
      <dsp:nvSpPr>
        <dsp:cNvPr id="0" name=""/>
        <dsp:cNvSpPr/>
      </dsp:nvSpPr>
      <dsp:spPr>
        <a:xfrm>
          <a:off x="4694924" y="2838656"/>
          <a:ext cx="453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239" y="45720"/>
              </a:lnTo>
            </a:path>
          </a:pathLst>
        </a:custGeom>
        <a:noFill/>
        <a:ln w="952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9447" y="2881957"/>
        <a:ext cx="24191" cy="4838"/>
      </dsp:txXfrm>
    </dsp:sp>
    <dsp:sp modelId="{515DB48E-EC77-4939-BBD0-F98DAE85F20B}">
      <dsp:nvSpPr>
        <dsp:cNvPr id="0" name=""/>
        <dsp:cNvSpPr/>
      </dsp:nvSpPr>
      <dsp:spPr>
        <a:xfrm>
          <a:off x="2593075" y="2253282"/>
          <a:ext cx="2103648" cy="1262189"/>
        </a:xfrm>
        <a:prstGeom prst="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1" tIns="108201" rIns="103081" bIns="10820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Practice with your calculator</a:t>
          </a:r>
          <a:endParaRPr lang="en-US" sz="2300" kern="1200"/>
        </a:p>
      </dsp:txBody>
      <dsp:txXfrm>
        <a:off x="2593075" y="2253282"/>
        <a:ext cx="2103648" cy="1262189"/>
      </dsp:txXfrm>
    </dsp:sp>
    <dsp:sp modelId="{97B9AE8A-BDA2-480F-97D0-A6EF0AA4C94B}">
      <dsp:nvSpPr>
        <dsp:cNvPr id="0" name=""/>
        <dsp:cNvSpPr/>
      </dsp:nvSpPr>
      <dsp:spPr>
        <a:xfrm>
          <a:off x="5180563" y="2253282"/>
          <a:ext cx="2103648" cy="1262189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81" tIns="108201" rIns="103081" bIns="10820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Practice past papers and in exam conditions</a:t>
          </a:r>
          <a:endParaRPr lang="en-US" sz="2300" kern="1200"/>
        </a:p>
      </dsp:txBody>
      <dsp:txXfrm>
        <a:off x="5180563" y="2253282"/>
        <a:ext cx="2103648" cy="12621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39508-99C8-46D8-B4AE-C9422FBA78AA}">
      <dsp:nvSpPr>
        <dsp:cNvPr id="0" name=""/>
        <dsp:cNvSpPr/>
      </dsp:nvSpPr>
      <dsp:spPr>
        <a:xfrm>
          <a:off x="0" y="65505"/>
          <a:ext cx="4231481" cy="1147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Mathswatch</a:t>
          </a:r>
          <a:endParaRPr lang="en-US" sz="2300" kern="1200"/>
        </a:p>
      </dsp:txBody>
      <dsp:txXfrm>
        <a:off x="56035" y="121540"/>
        <a:ext cx="4119411" cy="1035809"/>
      </dsp:txXfrm>
    </dsp:sp>
    <dsp:sp modelId="{8EBB42D7-58FA-47A4-ADDF-3B26BF37EDBF}">
      <dsp:nvSpPr>
        <dsp:cNvPr id="0" name=""/>
        <dsp:cNvSpPr/>
      </dsp:nvSpPr>
      <dsp:spPr>
        <a:xfrm>
          <a:off x="0" y="1279625"/>
          <a:ext cx="4231481" cy="1147879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Mathsgenie</a:t>
          </a:r>
          <a:endParaRPr lang="en-US" sz="2300" kern="1200"/>
        </a:p>
      </dsp:txBody>
      <dsp:txXfrm>
        <a:off x="56035" y="1335660"/>
        <a:ext cx="4119411" cy="1035809"/>
      </dsp:txXfrm>
    </dsp:sp>
    <dsp:sp modelId="{570AF9DB-89DB-418B-B1FE-B04180FDEFBD}">
      <dsp:nvSpPr>
        <dsp:cNvPr id="0" name=""/>
        <dsp:cNvSpPr/>
      </dsp:nvSpPr>
      <dsp:spPr>
        <a:xfrm>
          <a:off x="0" y="2493745"/>
          <a:ext cx="4231481" cy="1147879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/>
            <a:t>Corbettmaths</a:t>
          </a:r>
          <a:endParaRPr lang="en-US" sz="2300" kern="1200"/>
        </a:p>
      </dsp:txBody>
      <dsp:txXfrm>
        <a:off x="56035" y="2549780"/>
        <a:ext cx="4119411" cy="1035809"/>
      </dsp:txXfrm>
    </dsp:sp>
    <dsp:sp modelId="{2427E39C-D909-4C6B-A516-4BC62F36F56B}">
      <dsp:nvSpPr>
        <dsp:cNvPr id="0" name=""/>
        <dsp:cNvSpPr/>
      </dsp:nvSpPr>
      <dsp:spPr>
        <a:xfrm>
          <a:off x="0" y="3707864"/>
          <a:ext cx="4231481" cy="1147879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Onmaths – Complete papers online that get marked immediately</a:t>
          </a:r>
          <a:endParaRPr lang="en-US" sz="2300" kern="1200"/>
        </a:p>
      </dsp:txBody>
      <dsp:txXfrm>
        <a:off x="56035" y="3763899"/>
        <a:ext cx="4119411" cy="103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3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8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2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6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8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42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2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3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2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52C4AB-3529-4C9F-9256-D274E7FE45F8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0A5C4F-FBD8-4419-8477-28490FF8837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6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462692E5-920C-42D4-B67A-0FCEC0790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 r="-1" b="-1"/>
          <a:stretch/>
        </p:blipFill>
        <p:spPr>
          <a:xfrm>
            <a:off x="20" y="-1"/>
            <a:ext cx="9141694" cy="685800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Mathematics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How to help your child with maths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1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3C1A-737D-256A-CC08-D533B86D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Sparx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669D5-640E-5AE3-679E-AE26CFFD7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Online platform for extended and independent learning tasks</a:t>
            </a:r>
          </a:p>
          <a:p>
            <a:r>
              <a:rPr lang="en-GB" dirty="0"/>
              <a:t>Expectation is 50 minutes per week minimum “active time” on </a:t>
            </a:r>
            <a:r>
              <a:rPr lang="en-GB" dirty="0" err="1"/>
              <a:t>sparx</a:t>
            </a:r>
            <a:r>
              <a:rPr lang="en-GB" dirty="0"/>
              <a:t> homework. Tasks are set weekly</a:t>
            </a:r>
          </a:p>
          <a:p>
            <a:r>
              <a:rPr lang="en-GB" dirty="0"/>
              <a:t>Students are encouraged to write down their methods – bookwork checks</a:t>
            </a:r>
          </a:p>
          <a:p>
            <a:r>
              <a:rPr lang="en-GB" dirty="0"/>
              <a:t>Independent learning facility allows students to recap on prior learning or try extension tasks.</a:t>
            </a:r>
          </a:p>
          <a:p>
            <a:endParaRPr lang="en-GB" dirty="0"/>
          </a:p>
          <a:p>
            <a:r>
              <a:rPr lang="en-GB" dirty="0"/>
              <a:t>Support clubs are on offer every Monday and Tuesday during lunchtime in IT2</a:t>
            </a:r>
          </a:p>
        </p:txBody>
      </p:sp>
    </p:spTree>
    <p:extLst>
      <p:ext uri="{BB962C8B-B14F-4D97-AF65-F5344CB8AC3E}">
        <p14:creationId xmlns:p14="http://schemas.microsoft.com/office/powerpoint/2010/main" val="80667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22B5-68C0-191E-B690-A7F5CCE6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Helping your son/daughter with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1C935-547C-5A6C-CF52-7061D55E5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100% attendance to all lessons with all equipment including a calculator</a:t>
            </a:r>
          </a:p>
          <a:p>
            <a:r>
              <a:rPr lang="en-GB" dirty="0"/>
              <a:t>Talking about Sparx tasks – reminder of deadlines. It’s always set Wednesday and due Wednesday for all year groups.</a:t>
            </a:r>
          </a:p>
          <a:p>
            <a:r>
              <a:rPr lang="en-GB" dirty="0"/>
              <a:t>Practice maths not just reading about maths. Small chunks, but regularly.</a:t>
            </a:r>
          </a:p>
        </p:txBody>
      </p:sp>
    </p:spTree>
    <p:extLst>
      <p:ext uri="{BB962C8B-B14F-4D97-AF65-F5344CB8AC3E}">
        <p14:creationId xmlns:p14="http://schemas.microsoft.com/office/powerpoint/2010/main" val="233579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C47FD-CD52-4AA0-9769-05061D57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How to succeed</a:t>
            </a:r>
            <a:endParaRPr lang="en-GB" dirty="0"/>
          </a:p>
        </p:txBody>
      </p:sp>
      <p:graphicFrame>
        <p:nvGraphicFramePr>
          <p:cNvPr id="26" name="Content Placeholder 1">
            <a:extLst>
              <a:ext uri="{FF2B5EF4-FFF2-40B4-BE49-F238E27FC236}">
                <a16:creationId xmlns:a16="http://schemas.microsoft.com/office/drawing/2014/main" id="{D1340C47-7F2E-4791-9007-7B1485817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306894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62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245E-4BBC-4EF2-8C52-36D82EDF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79E80-5132-4356-A9A5-56580472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Tip 1: Believe in yourself. Get rid of negative thoughts.</a:t>
            </a:r>
          </a:p>
          <a:p>
            <a:r>
              <a:rPr lang="en-GB" dirty="0"/>
              <a:t>Tip 2: Don’t revise, instead practise.</a:t>
            </a:r>
          </a:p>
          <a:p>
            <a:pPr lvl="1"/>
            <a:r>
              <a:rPr lang="en-GB" dirty="0"/>
              <a:t>Do questions on topics you aren’t so good on</a:t>
            </a:r>
          </a:p>
          <a:p>
            <a:pPr lvl="1"/>
            <a:r>
              <a:rPr lang="en-GB" dirty="0"/>
              <a:t>Practise checking your work</a:t>
            </a:r>
          </a:p>
          <a:p>
            <a:r>
              <a:rPr lang="en-GB" dirty="0"/>
              <a:t>‘Don’t practise ‘til you get it right. Practise ‘til you can’t get it wrong.’</a:t>
            </a:r>
          </a:p>
          <a:p>
            <a:r>
              <a:rPr lang="en-GB" dirty="0"/>
              <a:t>Tip 3: Always, always mark your work when you try exam questions.</a:t>
            </a:r>
          </a:p>
          <a:p>
            <a:pPr lvl="1"/>
            <a:r>
              <a:rPr lang="en-GB" dirty="0"/>
              <a:t>If you get a question wrong, try it again. If you need to watch a video on that topic before re-trying.</a:t>
            </a:r>
          </a:p>
          <a:p>
            <a:pPr lvl="1"/>
            <a:endParaRPr lang="en-GB" dirty="0"/>
          </a:p>
          <a:p>
            <a:pPr marL="128016" lvl="1" indent="0">
              <a:buNone/>
            </a:pPr>
            <a:r>
              <a:rPr lang="en-GB" sz="2000" dirty="0"/>
              <a:t>Tip 4: Start today – Work on Maths everyday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1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25A48B-B7AE-4FC0-A4E8-FE576910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Useful Websites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E1F228CD-792E-4331-869A-4BF56578D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34051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25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1716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476672"/>
            <a:ext cx="424587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59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 Board - Edexcel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43C5DA2-D9D8-458A-A9BA-9E916158F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478029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33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Exam info: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B89C1869-C4BE-46EF-B41B-A6B1F7D2C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299196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06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Equipment</a:t>
            </a: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4FE2E712-17AF-4956-BB0E-828166F00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995069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23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8C31-3C8D-FF69-BEAD-8747352C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2172-4539-1C02-119C-C61E37FA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582A4-9C93-E229-2262-3000AC63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1" y="1571121"/>
            <a:ext cx="8793797" cy="37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3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6F49-1318-4F3E-E2B3-376A10E0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or Foundation?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E6C60-2074-5835-FF4F-84E372E3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Sets 1and 2 are on track to sit the Higher paper.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Sets 3 and 4 are on track to sit the Foundation paper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Selected students in set 3 may move to Higher depending on their mock result in year 10</a:t>
            </a:r>
          </a:p>
        </p:txBody>
      </p:sp>
    </p:spTree>
    <p:extLst>
      <p:ext uri="{BB962C8B-B14F-4D97-AF65-F5344CB8AC3E}">
        <p14:creationId xmlns:p14="http://schemas.microsoft.com/office/powerpoint/2010/main" val="385094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49" y="849311"/>
            <a:ext cx="7937499" cy="51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3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hart, pie char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49" y="968374"/>
            <a:ext cx="7937499" cy="49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6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601370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Types of questions on the papers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768096" y="2286000"/>
            <a:ext cx="601370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There is a bigger emphasis on problem solving.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The breakdown of papers is: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endParaRPr lang="en-US" dirty="0"/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r>
              <a:rPr lang="en-US" dirty="0"/>
              <a:t>Using and applying standard techniques, straight forward using </a:t>
            </a:r>
            <a:r>
              <a:rPr lang="en-US" dirty="0" err="1"/>
              <a:t>maths</a:t>
            </a:r>
            <a:r>
              <a:rPr lang="en-US" dirty="0"/>
              <a:t>. (50% of Foundation papers, 40% of Higher)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r>
              <a:rPr lang="en-US" dirty="0"/>
              <a:t>Reasoning, interpreting and communicating mathematically (25% of Foundation and 30% of Higher)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r>
              <a:rPr lang="en-US" dirty="0"/>
              <a:t> Solving problems, can be mathematical and non-mathematical contexts (25% of Foundation and 30% of Higher)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48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551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Tw Cen MT</vt:lpstr>
      <vt:lpstr>Tw Cen MT Condensed</vt:lpstr>
      <vt:lpstr>Wingdings</vt:lpstr>
      <vt:lpstr>Wingdings 3</vt:lpstr>
      <vt:lpstr>Integral</vt:lpstr>
      <vt:lpstr>Mathematics</vt:lpstr>
      <vt:lpstr>Exam Board - Edexcel</vt:lpstr>
      <vt:lpstr>Exam info:</vt:lpstr>
      <vt:lpstr>Equipment</vt:lpstr>
      <vt:lpstr>PowerPoint Presentation</vt:lpstr>
      <vt:lpstr>Higher or Foundation?</vt:lpstr>
      <vt:lpstr>PowerPoint Presentation</vt:lpstr>
      <vt:lpstr>PowerPoint Presentation</vt:lpstr>
      <vt:lpstr>Types of questions on the papers</vt:lpstr>
      <vt:lpstr>Sparx Maths</vt:lpstr>
      <vt:lpstr>Helping your son/daughter with maths</vt:lpstr>
      <vt:lpstr>How to succeed</vt:lpstr>
      <vt:lpstr>Top Tips</vt:lpstr>
      <vt:lpstr>Useful Websites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R Lynch (WOL)</dc:creator>
  <cp:lastModifiedBy>R Lynch (WOL)</cp:lastModifiedBy>
  <cp:revision>33</cp:revision>
  <cp:lastPrinted>2016-10-06T14:32:31Z</cp:lastPrinted>
  <dcterms:created xsi:type="dcterms:W3CDTF">2016-10-02T18:52:51Z</dcterms:created>
  <dcterms:modified xsi:type="dcterms:W3CDTF">2025-01-21T11:55:50Z</dcterms:modified>
</cp:coreProperties>
</file>