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8" r:id="rId2"/>
    <p:sldId id="260" r:id="rId3"/>
    <p:sldId id="261" r:id="rId4"/>
    <p:sldId id="274" r:id="rId5"/>
    <p:sldId id="262" r:id="rId6"/>
    <p:sldId id="257" r:id="rId7"/>
    <p:sldId id="263" r:id="rId8"/>
    <p:sldId id="265" r:id="rId9"/>
    <p:sldId id="266" r:id="rId10"/>
    <p:sldId id="267" r:id="rId11"/>
    <p:sldId id="268" r:id="rId12"/>
    <p:sldId id="275" r:id="rId13"/>
    <p:sldId id="271" r:id="rId14"/>
    <p:sldId id="276" r:id="rId15"/>
    <p:sldId id="277" r:id="rId16"/>
  </p:sldIdLst>
  <p:sldSz cx="12192000" cy="6858000"/>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Atherton (WOL)" userId="25a111af-703c-482c-90ac-ea3fb4bf098a" providerId="ADAL" clId="{EBD74B9D-7DE3-4342-AD98-1BD0E2709280}"/>
    <pc:docChg chg="delSld">
      <pc:chgData name="H Atherton (WOL)" userId="25a111af-703c-482c-90ac-ea3fb4bf098a" providerId="ADAL" clId="{EBD74B9D-7DE3-4342-AD98-1BD0E2709280}" dt="2025-01-24T09:25:14.769" v="0" actId="47"/>
      <pc:docMkLst>
        <pc:docMk/>
      </pc:docMkLst>
      <pc:sldChg chg="del">
        <pc:chgData name="H Atherton (WOL)" userId="25a111af-703c-482c-90ac-ea3fb4bf098a" providerId="ADAL" clId="{EBD74B9D-7DE3-4342-AD98-1BD0E2709280}" dt="2025-01-24T09:25:14.769" v="0" actId="47"/>
        <pc:sldMkLst>
          <pc:docMk/>
          <pc:sldMk cId="4132593817" sldId="27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5EF6A-C923-4AB8-98CB-E18FADF8A947}" type="doc">
      <dgm:prSet loTypeId="urn:microsoft.com/office/officeart/2016/7/layout/BasicLinearProcessNumbered" loCatId="process" qsTypeId="urn:microsoft.com/office/officeart/2005/8/quickstyle/simple1" qsCatId="simple" csTypeId="urn:microsoft.com/office/officeart/2005/8/colors/accent4_2" csCatId="accent4" phldr="1"/>
      <dgm:spPr/>
      <dgm:t>
        <a:bodyPr/>
        <a:lstStyle/>
        <a:p>
          <a:endParaRPr lang="en-US"/>
        </a:p>
      </dgm:t>
    </dgm:pt>
    <dgm:pt modelId="{A0496A5A-10FD-4742-9EE5-AC0586806019}">
      <dgm:prSet custT="1"/>
      <dgm:spPr/>
      <dgm:t>
        <a:bodyPr/>
        <a:lstStyle/>
        <a:p>
          <a:r>
            <a:rPr lang="en-GB" sz="1800" dirty="0"/>
            <a:t>Students will be working at their highest level yet. </a:t>
          </a:r>
          <a:endParaRPr lang="en-US" sz="1800" dirty="0"/>
        </a:p>
      </dgm:t>
    </dgm:pt>
    <dgm:pt modelId="{B0E94E3B-4FE3-4A7C-A774-1F5183D8A0DE}" type="parTrans" cxnId="{BC48596A-7F65-4D1F-B797-CCDD919A4475}">
      <dgm:prSet/>
      <dgm:spPr/>
      <dgm:t>
        <a:bodyPr/>
        <a:lstStyle/>
        <a:p>
          <a:endParaRPr lang="en-US"/>
        </a:p>
      </dgm:t>
    </dgm:pt>
    <dgm:pt modelId="{A52E21FF-A71C-45A3-A1C8-03DC5E2ABFF6}" type="sibTrans" cxnId="{BC48596A-7F65-4D1F-B797-CCDD919A4475}">
      <dgm:prSet phldrT="1" phldr="0"/>
      <dgm:spPr/>
      <dgm:t>
        <a:bodyPr/>
        <a:lstStyle/>
        <a:p>
          <a:r>
            <a:rPr lang="en-US"/>
            <a:t>1</a:t>
          </a:r>
        </a:p>
      </dgm:t>
    </dgm:pt>
    <dgm:pt modelId="{9B4E0ACF-975D-41C5-8834-117E672EAFB3}">
      <dgm:prSet custT="1"/>
      <dgm:spPr/>
      <dgm:t>
        <a:bodyPr/>
        <a:lstStyle/>
        <a:p>
          <a:r>
            <a:rPr lang="en-GB" sz="1800" dirty="0"/>
            <a:t>Lessons will be challenging and rigorous with lots of different learning opportunities. </a:t>
          </a:r>
          <a:endParaRPr lang="en-US" sz="1800" dirty="0"/>
        </a:p>
      </dgm:t>
    </dgm:pt>
    <dgm:pt modelId="{A8D9DC6B-4D4A-4981-BDBC-4036290D1A1F}" type="parTrans" cxnId="{5A759919-B4DA-4A2B-AAC2-81FE93AE25E8}">
      <dgm:prSet/>
      <dgm:spPr/>
      <dgm:t>
        <a:bodyPr/>
        <a:lstStyle/>
        <a:p>
          <a:endParaRPr lang="en-US"/>
        </a:p>
      </dgm:t>
    </dgm:pt>
    <dgm:pt modelId="{BB981032-63EC-4B57-B00C-7443AEF8F294}" type="sibTrans" cxnId="{5A759919-B4DA-4A2B-AAC2-81FE93AE25E8}">
      <dgm:prSet phldrT="2" phldr="0"/>
      <dgm:spPr/>
      <dgm:t>
        <a:bodyPr/>
        <a:lstStyle/>
        <a:p>
          <a:r>
            <a:rPr lang="en-US"/>
            <a:t>2</a:t>
          </a:r>
        </a:p>
      </dgm:t>
    </dgm:pt>
    <dgm:pt modelId="{EB1E2BD6-896D-4D57-8EDE-5D2441DA2945}">
      <dgm:prSet custT="1"/>
      <dgm:spPr/>
      <dgm:t>
        <a:bodyPr/>
        <a:lstStyle/>
        <a:p>
          <a:r>
            <a:rPr lang="en-GB" sz="1800" dirty="0"/>
            <a:t>Homework will stretch students learning and prepare them for next topic/focuses</a:t>
          </a:r>
          <a:endParaRPr lang="en-US" sz="1800" dirty="0"/>
        </a:p>
      </dgm:t>
    </dgm:pt>
    <dgm:pt modelId="{9121068F-649B-4712-80DC-64D96C5690AC}" type="parTrans" cxnId="{579D2D4D-ADF0-461A-9257-35DD59A64E1F}">
      <dgm:prSet/>
      <dgm:spPr/>
      <dgm:t>
        <a:bodyPr/>
        <a:lstStyle/>
        <a:p>
          <a:endParaRPr lang="en-US"/>
        </a:p>
      </dgm:t>
    </dgm:pt>
    <dgm:pt modelId="{6A69B9E7-7D50-4B26-970B-0CBAEB5550FE}" type="sibTrans" cxnId="{579D2D4D-ADF0-461A-9257-35DD59A64E1F}">
      <dgm:prSet phldrT="3" phldr="0"/>
      <dgm:spPr/>
      <dgm:t>
        <a:bodyPr/>
        <a:lstStyle/>
        <a:p>
          <a:r>
            <a:rPr lang="en-US"/>
            <a:t>3</a:t>
          </a:r>
        </a:p>
      </dgm:t>
    </dgm:pt>
    <dgm:pt modelId="{E237F8B4-C7C4-4EF4-A333-4AB0436C8BC7}">
      <dgm:prSet custT="1"/>
      <dgm:spPr/>
      <dgm:t>
        <a:bodyPr/>
        <a:lstStyle/>
        <a:p>
          <a:r>
            <a:rPr lang="en-US" sz="1800" dirty="0"/>
            <a:t>Regular</a:t>
          </a:r>
          <a:r>
            <a:rPr lang="en-US" sz="1800" baseline="0" dirty="0"/>
            <a:t> feedback will be given so students know how they can improve within their subjects. </a:t>
          </a:r>
          <a:endParaRPr lang="en-US" sz="1800" dirty="0"/>
        </a:p>
      </dgm:t>
    </dgm:pt>
    <dgm:pt modelId="{722B1658-54EB-4E5F-82A6-A97804593579}" type="parTrans" cxnId="{9F3572A3-6870-48C8-89CE-632D0BCB8AAF}">
      <dgm:prSet/>
      <dgm:spPr/>
      <dgm:t>
        <a:bodyPr/>
        <a:lstStyle/>
        <a:p>
          <a:endParaRPr lang="en-US"/>
        </a:p>
      </dgm:t>
    </dgm:pt>
    <dgm:pt modelId="{EAFD0EE6-2E2A-402B-BDC0-BC953CDC31F6}" type="sibTrans" cxnId="{9F3572A3-6870-48C8-89CE-632D0BCB8AAF}">
      <dgm:prSet phldrT="4" phldr="0"/>
      <dgm:spPr/>
      <dgm:t>
        <a:bodyPr/>
        <a:lstStyle/>
        <a:p>
          <a:r>
            <a:rPr lang="en-US"/>
            <a:t>4</a:t>
          </a:r>
        </a:p>
      </dgm:t>
    </dgm:pt>
    <dgm:pt modelId="{78E914A4-A7CF-446B-A12C-2C54F1327D73}" type="pres">
      <dgm:prSet presAssocID="{B9C5EF6A-C923-4AB8-98CB-E18FADF8A947}" presName="Name0" presStyleCnt="0">
        <dgm:presLayoutVars>
          <dgm:animLvl val="lvl"/>
          <dgm:resizeHandles val="exact"/>
        </dgm:presLayoutVars>
      </dgm:prSet>
      <dgm:spPr/>
    </dgm:pt>
    <dgm:pt modelId="{91BB2985-DC6A-4911-9513-985F090D26EF}" type="pres">
      <dgm:prSet presAssocID="{A0496A5A-10FD-4742-9EE5-AC0586806019}" presName="compositeNode" presStyleCnt="0">
        <dgm:presLayoutVars>
          <dgm:bulletEnabled val="1"/>
        </dgm:presLayoutVars>
      </dgm:prSet>
      <dgm:spPr/>
    </dgm:pt>
    <dgm:pt modelId="{442A1D5F-2EDA-4CB6-918E-6FEECFD270C7}" type="pres">
      <dgm:prSet presAssocID="{A0496A5A-10FD-4742-9EE5-AC0586806019}" presName="bgRect" presStyleLbl="bgAccFollowNode1" presStyleIdx="0" presStyleCnt="4"/>
      <dgm:spPr/>
    </dgm:pt>
    <dgm:pt modelId="{855A41E8-894D-42F0-832B-AE6C4054DF8B}" type="pres">
      <dgm:prSet presAssocID="{A52E21FF-A71C-45A3-A1C8-03DC5E2ABFF6}" presName="sibTransNodeCircle" presStyleLbl="alignNode1" presStyleIdx="0" presStyleCnt="8">
        <dgm:presLayoutVars>
          <dgm:chMax val="0"/>
          <dgm:bulletEnabled/>
        </dgm:presLayoutVars>
      </dgm:prSet>
      <dgm:spPr/>
    </dgm:pt>
    <dgm:pt modelId="{A492241F-3DD7-458B-BBAD-D819207C119A}" type="pres">
      <dgm:prSet presAssocID="{A0496A5A-10FD-4742-9EE5-AC0586806019}" presName="bottomLine" presStyleLbl="alignNode1" presStyleIdx="1" presStyleCnt="8">
        <dgm:presLayoutVars/>
      </dgm:prSet>
      <dgm:spPr/>
    </dgm:pt>
    <dgm:pt modelId="{39AA4B36-D7DF-4A1D-9C66-9A436E8269FD}" type="pres">
      <dgm:prSet presAssocID="{A0496A5A-10FD-4742-9EE5-AC0586806019}" presName="nodeText" presStyleLbl="bgAccFollowNode1" presStyleIdx="0" presStyleCnt="4">
        <dgm:presLayoutVars>
          <dgm:bulletEnabled val="1"/>
        </dgm:presLayoutVars>
      </dgm:prSet>
      <dgm:spPr/>
    </dgm:pt>
    <dgm:pt modelId="{69A88B8E-0965-4E7E-A584-39D99D627115}" type="pres">
      <dgm:prSet presAssocID="{A52E21FF-A71C-45A3-A1C8-03DC5E2ABFF6}" presName="sibTrans" presStyleCnt="0"/>
      <dgm:spPr/>
    </dgm:pt>
    <dgm:pt modelId="{3FB19EE6-DE0B-41C5-A7B8-33FC33CAA793}" type="pres">
      <dgm:prSet presAssocID="{9B4E0ACF-975D-41C5-8834-117E672EAFB3}" presName="compositeNode" presStyleCnt="0">
        <dgm:presLayoutVars>
          <dgm:bulletEnabled val="1"/>
        </dgm:presLayoutVars>
      </dgm:prSet>
      <dgm:spPr/>
    </dgm:pt>
    <dgm:pt modelId="{9F09949F-4D78-4BAD-9321-3E28F1EAB575}" type="pres">
      <dgm:prSet presAssocID="{9B4E0ACF-975D-41C5-8834-117E672EAFB3}" presName="bgRect" presStyleLbl="bgAccFollowNode1" presStyleIdx="1" presStyleCnt="4"/>
      <dgm:spPr/>
    </dgm:pt>
    <dgm:pt modelId="{048A4B84-590B-47CA-9754-E5ED504983C9}" type="pres">
      <dgm:prSet presAssocID="{BB981032-63EC-4B57-B00C-7443AEF8F294}" presName="sibTransNodeCircle" presStyleLbl="alignNode1" presStyleIdx="2" presStyleCnt="8">
        <dgm:presLayoutVars>
          <dgm:chMax val="0"/>
          <dgm:bulletEnabled/>
        </dgm:presLayoutVars>
      </dgm:prSet>
      <dgm:spPr/>
    </dgm:pt>
    <dgm:pt modelId="{43E2AF7D-2CED-4D0F-B083-D959BEF2C718}" type="pres">
      <dgm:prSet presAssocID="{9B4E0ACF-975D-41C5-8834-117E672EAFB3}" presName="bottomLine" presStyleLbl="alignNode1" presStyleIdx="3" presStyleCnt="8">
        <dgm:presLayoutVars/>
      </dgm:prSet>
      <dgm:spPr/>
    </dgm:pt>
    <dgm:pt modelId="{1539C6F2-CC61-4213-9F8A-AEC898BD991C}" type="pres">
      <dgm:prSet presAssocID="{9B4E0ACF-975D-41C5-8834-117E672EAFB3}" presName="nodeText" presStyleLbl="bgAccFollowNode1" presStyleIdx="1" presStyleCnt="4">
        <dgm:presLayoutVars>
          <dgm:bulletEnabled val="1"/>
        </dgm:presLayoutVars>
      </dgm:prSet>
      <dgm:spPr/>
    </dgm:pt>
    <dgm:pt modelId="{DEB1519C-33E4-4FB7-AE74-1EFAA21F4E09}" type="pres">
      <dgm:prSet presAssocID="{BB981032-63EC-4B57-B00C-7443AEF8F294}" presName="sibTrans" presStyleCnt="0"/>
      <dgm:spPr/>
    </dgm:pt>
    <dgm:pt modelId="{82106A72-1774-4407-BE2C-E9C1BBCB6FB8}" type="pres">
      <dgm:prSet presAssocID="{EB1E2BD6-896D-4D57-8EDE-5D2441DA2945}" presName="compositeNode" presStyleCnt="0">
        <dgm:presLayoutVars>
          <dgm:bulletEnabled val="1"/>
        </dgm:presLayoutVars>
      </dgm:prSet>
      <dgm:spPr/>
    </dgm:pt>
    <dgm:pt modelId="{1D4E2F4D-50B4-4CB6-9547-A8B48756B8C7}" type="pres">
      <dgm:prSet presAssocID="{EB1E2BD6-896D-4D57-8EDE-5D2441DA2945}" presName="bgRect" presStyleLbl="bgAccFollowNode1" presStyleIdx="2" presStyleCnt="4"/>
      <dgm:spPr/>
    </dgm:pt>
    <dgm:pt modelId="{B2FDD5EE-2D9A-44F3-9166-96499C56403B}" type="pres">
      <dgm:prSet presAssocID="{6A69B9E7-7D50-4B26-970B-0CBAEB5550FE}" presName="sibTransNodeCircle" presStyleLbl="alignNode1" presStyleIdx="4" presStyleCnt="8">
        <dgm:presLayoutVars>
          <dgm:chMax val="0"/>
          <dgm:bulletEnabled/>
        </dgm:presLayoutVars>
      </dgm:prSet>
      <dgm:spPr/>
    </dgm:pt>
    <dgm:pt modelId="{AA524257-E221-44F4-82DB-0A7B9CA1EDD4}" type="pres">
      <dgm:prSet presAssocID="{EB1E2BD6-896D-4D57-8EDE-5D2441DA2945}" presName="bottomLine" presStyleLbl="alignNode1" presStyleIdx="5" presStyleCnt="8">
        <dgm:presLayoutVars/>
      </dgm:prSet>
      <dgm:spPr/>
    </dgm:pt>
    <dgm:pt modelId="{54F7D556-7427-4EF8-8F32-5382320C1CEC}" type="pres">
      <dgm:prSet presAssocID="{EB1E2BD6-896D-4D57-8EDE-5D2441DA2945}" presName="nodeText" presStyleLbl="bgAccFollowNode1" presStyleIdx="2" presStyleCnt="4">
        <dgm:presLayoutVars>
          <dgm:bulletEnabled val="1"/>
        </dgm:presLayoutVars>
      </dgm:prSet>
      <dgm:spPr/>
    </dgm:pt>
    <dgm:pt modelId="{B7C0F4B9-D025-4167-84B1-BC6E68EBD7B6}" type="pres">
      <dgm:prSet presAssocID="{6A69B9E7-7D50-4B26-970B-0CBAEB5550FE}" presName="sibTrans" presStyleCnt="0"/>
      <dgm:spPr/>
    </dgm:pt>
    <dgm:pt modelId="{555BA651-6091-4DD3-A86D-C53820FE82F5}" type="pres">
      <dgm:prSet presAssocID="{E237F8B4-C7C4-4EF4-A333-4AB0436C8BC7}" presName="compositeNode" presStyleCnt="0">
        <dgm:presLayoutVars>
          <dgm:bulletEnabled val="1"/>
        </dgm:presLayoutVars>
      </dgm:prSet>
      <dgm:spPr/>
    </dgm:pt>
    <dgm:pt modelId="{841F9262-7143-47ED-BD3A-3EFFAA11E6B3}" type="pres">
      <dgm:prSet presAssocID="{E237F8B4-C7C4-4EF4-A333-4AB0436C8BC7}" presName="bgRect" presStyleLbl="bgAccFollowNode1" presStyleIdx="3" presStyleCnt="4"/>
      <dgm:spPr/>
    </dgm:pt>
    <dgm:pt modelId="{C400FE10-E511-4815-9064-04A258018CD3}" type="pres">
      <dgm:prSet presAssocID="{EAFD0EE6-2E2A-402B-BDC0-BC953CDC31F6}" presName="sibTransNodeCircle" presStyleLbl="alignNode1" presStyleIdx="6" presStyleCnt="8">
        <dgm:presLayoutVars>
          <dgm:chMax val="0"/>
          <dgm:bulletEnabled/>
        </dgm:presLayoutVars>
      </dgm:prSet>
      <dgm:spPr/>
    </dgm:pt>
    <dgm:pt modelId="{D41A1F08-1AB8-476D-AC36-3FCD9C69CB23}" type="pres">
      <dgm:prSet presAssocID="{E237F8B4-C7C4-4EF4-A333-4AB0436C8BC7}" presName="bottomLine" presStyleLbl="alignNode1" presStyleIdx="7" presStyleCnt="8">
        <dgm:presLayoutVars/>
      </dgm:prSet>
      <dgm:spPr/>
    </dgm:pt>
    <dgm:pt modelId="{E4C90C49-3D7B-43F8-9214-CFBEA4B2219F}" type="pres">
      <dgm:prSet presAssocID="{E237F8B4-C7C4-4EF4-A333-4AB0436C8BC7}" presName="nodeText" presStyleLbl="bgAccFollowNode1" presStyleIdx="3" presStyleCnt="4">
        <dgm:presLayoutVars>
          <dgm:bulletEnabled val="1"/>
        </dgm:presLayoutVars>
      </dgm:prSet>
      <dgm:spPr/>
    </dgm:pt>
  </dgm:ptLst>
  <dgm:cxnLst>
    <dgm:cxn modelId="{684F6B0E-CB5D-43DB-AECA-2CED8BD3B6B1}" type="presOf" srcId="{B9C5EF6A-C923-4AB8-98CB-E18FADF8A947}" destId="{78E914A4-A7CF-446B-A12C-2C54F1327D73}" srcOrd="0" destOrd="0" presId="urn:microsoft.com/office/officeart/2016/7/layout/BasicLinearProcessNumbered"/>
    <dgm:cxn modelId="{5A759919-B4DA-4A2B-AAC2-81FE93AE25E8}" srcId="{B9C5EF6A-C923-4AB8-98CB-E18FADF8A947}" destId="{9B4E0ACF-975D-41C5-8834-117E672EAFB3}" srcOrd="1" destOrd="0" parTransId="{A8D9DC6B-4D4A-4981-BDBC-4036290D1A1F}" sibTransId="{BB981032-63EC-4B57-B00C-7443AEF8F294}"/>
    <dgm:cxn modelId="{74536921-9CAA-4987-A7F0-8C27CE14ADC7}" type="presOf" srcId="{A0496A5A-10FD-4742-9EE5-AC0586806019}" destId="{39AA4B36-D7DF-4A1D-9C66-9A436E8269FD}" srcOrd="1" destOrd="0" presId="urn:microsoft.com/office/officeart/2016/7/layout/BasicLinearProcessNumbered"/>
    <dgm:cxn modelId="{9CF46A64-A260-4415-98E9-30E82D068A58}" type="presOf" srcId="{BB981032-63EC-4B57-B00C-7443AEF8F294}" destId="{048A4B84-590B-47CA-9754-E5ED504983C9}" srcOrd="0" destOrd="0" presId="urn:microsoft.com/office/officeart/2016/7/layout/BasicLinearProcessNumbered"/>
    <dgm:cxn modelId="{BC48596A-7F65-4D1F-B797-CCDD919A4475}" srcId="{B9C5EF6A-C923-4AB8-98CB-E18FADF8A947}" destId="{A0496A5A-10FD-4742-9EE5-AC0586806019}" srcOrd="0" destOrd="0" parTransId="{B0E94E3B-4FE3-4A7C-A774-1F5183D8A0DE}" sibTransId="{A52E21FF-A71C-45A3-A1C8-03DC5E2ABFF6}"/>
    <dgm:cxn modelId="{579D2D4D-ADF0-461A-9257-35DD59A64E1F}" srcId="{B9C5EF6A-C923-4AB8-98CB-E18FADF8A947}" destId="{EB1E2BD6-896D-4D57-8EDE-5D2441DA2945}" srcOrd="2" destOrd="0" parTransId="{9121068F-649B-4712-80DC-64D96C5690AC}" sibTransId="{6A69B9E7-7D50-4B26-970B-0CBAEB5550FE}"/>
    <dgm:cxn modelId="{05A79152-C781-4338-8142-96370D7DEE8A}" type="presOf" srcId="{E237F8B4-C7C4-4EF4-A333-4AB0436C8BC7}" destId="{E4C90C49-3D7B-43F8-9214-CFBEA4B2219F}" srcOrd="1" destOrd="0" presId="urn:microsoft.com/office/officeart/2016/7/layout/BasicLinearProcessNumbered"/>
    <dgm:cxn modelId="{DB62D952-C0C1-4FAC-B7C7-9D01DAD41140}" type="presOf" srcId="{EAFD0EE6-2E2A-402B-BDC0-BC953CDC31F6}" destId="{C400FE10-E511-4815-9064-04A258018CD3}" srcOrd="0" destOrd="0" presId="urn:microsoft.com/office/officeart/2016/7/layout/BasicLinearProcessNumbered"/>
    <dgm:cxn modelId="{72D60473-91C9-41B4-8241-A9EE388AC88F}" type="presOf" srcId="{9B4E0ACF-975D-41C5-8834-117E672EAFB3}" destId="{9F09949F-4D78-4BAD-9321-3E28F1EAB575}" srcOrd="0" destOrd="0" presId="urn:microsoft.com/office/officeart/2016/7/layout/BasicLinearProcessNumbered"/>
    <dgm:cxn modelId="{240D7475-931F-4FA9-AEE0-CD420E01A036}" type="presOf" srcId="{EB1E2BD6-896D-4D57-8EDE-5D2441DA2945}" destId="{54F7D556-7427-4EF8-8F32-5382320C1CEC}" srcOrd="1" destOrd="0" presId="urn:microsoft.com/office/officeart/2016/7/layout/BasicLinearProcessNumbered"/>
    <dgm:cxn modelId="{67424E7F-9C69-4637-97AB-AA2004012430}" type="presOf" srcId="{EB1E2BD6-896D-4D57-8EDE-5D2441DA2945}" destId="{1D4E2F4D-50B4-4CB6-9547-A8B48756B8C7}" srcOrd="0" destOrd="0" presId="urn:microsoft.com/office/officeart/2016/7/layout/BasicLinearProcessNumbered"/>
    <dgm:cxn modelId="{9F3572A3-6870-48C8-89CE-632D0BCB8AAF}" srcId="{B9C5EF6A-C923-4AB8-98CB-E18FADF8A947}" destId="{E237F8B4-C7C4-4EF4-A333-4AB0436C8BC7}" srcOrd="3" destOrd="0" parTransId="{722B1658-54EB-4E5F-82A6-A97804593579}" sibTransId="{EAFD0EE6-2E2A-402B-BDC0-BC953CDC31F6}"/>
    <dgm:cxn modelId="{1C3500AC-E1C6-4A57-A033-4055D856EE6D}" type="presOf" srcId="{E237F8B4-C7C4-4EF4-A333-4AB0436C8BC7}" destId="{841F9262-7143-47ED-BD3A-3EFFAA11E6B3}" srcOrd="0" destOrd="0" presId="urn:microsoft.com/office/officeart/2016/7/layout/BasicLinearProcessNumbered"/>
    <dgm:cxn modelId="{EF758CAF-B449-4A0D-B5DF-F1BDCF0C106F}" type="presOf" srcId="{A52E21FF-A71C-45A3-A1C8-03DC5E2ABFF6}" destId="{855A41E8-894D-42F0-832B-AE6C4054DF8B}" srcOrd="0" destOrd="0" presId="urn:microsoft.com/office/officeart/2016/7/layout/BasicLinearProcessNumbered"/>
    <dgm:cxn modelId="{A2B1D7DF-CA9F-44D4-9504-305F005EC21F}" type="presOf" srcId="{A0496A5A-10FD-4742-9EE5-AC0586806019}" destId="{442A1D5F-2EDA-4CB6-918E-6FEECFD270C7}" srcOrd="0" destOrd="0" presId="urn:microsoft.com/office/officeart/2016/7/layout/BasicLinearProcessNumbered"/>
    <dgm:cxn modelId="{7AFA5AF9-95B7-4987-A6FD-44D145B690FD}" type="presOf" srcId="{9B4E0ACF-975D-41C5-8834-117E672EAFB3}" destId="{1539C6F2-CC61-4213-9F8A-AEC898BD991C}" srcOrd="1" destOrd="0" presId="urn:microsoft.com/office/officeart/2016/7/layout/BasicLinearProcessNumbered"/>
    <dgm:cxn modelId="{997103FE-EC41-4899-A16A-3BE4675CD87F}" type="presOf" srcId="{6A69B9E7-7D50-4B26-970B-0CBAEB5550FE}" destId="{B2FDD5EE-2D9A-44F3-9166-96499C56403B}" srcOrd="0" destOrd="0" presId="urn:microsoft.com/office/officeart/2016/7/layout/BasicLinearProcessNumbered"/>
    <dgm:cxn modelId="{EE1D0547-04B2-4BE0-825D-913F3B1FB6C5}" type="presParOf" srcId="{78E914A4-A7CF-446B-A12C-2C54F1327D73}" destId="{91BB2985-DC6A-4911-9513-985F090D26EF}" srcOrd="0" destOrd="0" presId="urn:microsoft.com/office/officeart/2016/7/layout/BasicLinearProcessNumbered"/>
    <dgm:cxn modelId="{494B0E53-581F-4FA8-8AD5-4E66C91772DC}" type="presParOf" srcId="{91BB2985-DC6A-4911-9513-985F090D26EF}" destId="{442A1D5F-2EDA-4CB6-918E-6FEECFD270C7}" srcOrd="0" destOrd="0" presId="urn:microsoft.com/office/officeart/2016/7/layout/BasicLinearProcessNumbered"/>
    <dgm:cxn modelId="{2D028DB3-F27D-49EC-9585-8DC6AC863100}" type="presParOf" srcId="{91BB2985-DC6A-4911-9513-985F090D26EF}" destId="{855A41E8-894D-42F0-832B-AE6C4054DF8B}" srcOrd="1" destOrd="0" presId="urn:microsoft.com/office/officeart/2016/7/layout/BasicLinearProcessNumbered"/>
    <dgm:cxn modelId="{AEB11DB4-1229-40CC-8447-9D6F85603714}" type="presParOf" srcId="{91BB2985-DC6A-4911-9513-985F090D26EF}" destId="{A492241F-3DD7-458B-BBAD-D819207C119A}" srcOrd="2" destOrd="0" presId="urn:microsoft.com/office/officeart/2016/7/layout/BasicLinearProcessNumbered"/>
    <dgm:cxn modelId="{AF124A6C-CB1C-4F80-9167-B685A390B257}" type="presParOf" srcId="{91BB2985-DC6A-4911-9513-985F090D26EF}" destId="{39AA4B36-D7DF-4A1D-9C66-9A436E8269FD}" srcOrd="3" destOrd="0" presId="urn:microsoft.com/office/officeart/2016/7/layout/BasicLinearProcessNumbered"/>
    <dgm:cxn modelId="{20088DD1-8C65-43A7-94E8-F8712D1583D1}" type="presParOf" srcId="{78E914A4-A7CF-446B-A12C-2C54F1327D73}" destId="{69A88B8E-0965-4E7E-A584-39D99D627115}" srcOrd="1" destOrd="0" presId="urn:microsoft.com/office/officeart/2016/7/layout/BasicLinearProcessNumbered"/>
    <dgm:cxn modelId="{7D0582D1-CAF4-4C6E-9C7D-6C9CD984EA89}" type="presParOf" srcId="{78E914A4-A7CF-446B-A12C-2C54F1327D73}" destId="{3FB19EE6-DE0B-41C5-A7B8-33FC33CAA793}" srcOrd="2" destOrd="0" presId="urn:microsoft.com/office/officeart/2016/7/layout/BasicLinearProcessNumbered"/>
    <dgm:cxn modelId="{264296A8-4814-4CCD-8255-4502086B70E4}" type="presParOf" srcId="{3FB19EE6-DE0B-41C5-A7B8-33FC33CAA793}" destId="{9F09949F-4D78-4BAD-9321-3E28F1EAB575}" srcOrd="0" destOrd="0" presId="urn:microsoft.com/office/officeart/2016/7/layout/BasicLinearProcessNumbered"/>
    <dgm:cxn modelId="{73351A89-41CC-4B98-8203-757F053C4C0F}" type="presParOf" srcId="{3FB19EE6-DE0B-41C5-A7B8-33FC33CAA793}" destId="{048A4B84-590B-47CA-9754-E5ED504983C9}" srcOrd="1" destOrd="0" presId="urn:microsoft.com/office/officeart/2016/7/layout/BasicLinearProcessNumbered"/>
    <dgm:cxn modelId="{1923C1B8-08C3-4259-BE55-529110D85E20}" type="presParOf" srcId="{3FB19EE6-DE0B-41C5-A7B8-33FC33CAA793}" destId="{43E2AF7D-2CED-4D0F-B083-D959BEF2C718}" srcOrd="2" destOrd="0" presId="urn:microsoft.com/office/officeart/2016/7/layout/BasicLinearProcessNumbered"/>
    <dgm:cxn modelId="{5AB80986-7C78-4B23-BC62-700EA14ACB5C}" type="presParOf" srcId="{3FB19EE6-DE0B-41C5-A7B8-33FC33CAA793}" destId="{1539C6F2-CC61-4213-9F8A-AEC898BD991C}" srcOrd="3" destOrd="0" presId="urn:microsoft.com/office/officeart/2016/7/layout/BasicLinearProcessNumbered"/>
    <dgm:cxn modelId="{72EAD92A-8E73-4443-949F-C4C74D2A04D8}" type="presParOf" srcId="{78E914A4-A7CF-446B-A12C-2C54F1327D73}" destId="{DEB1519C-33E4-4FB7-AE74-1EFAA21F4E09}" srcOrd="3" destOrd="0" presId="urn:microsoft.com/office/officeart/2016/7/layout/BasicLinearProcessNumbered"/>
    <dgm:cxn modelId="{7D90CB6D-E7A0-4348-9553-38D6242EBF7B}" type="presParOf" srcId="{78E914A4-A7CF-446B-A12C-2C54F1327D73}" destId="{82106A72-1774-4407-BE2C-E9C1BBCB6FB8}" srcOrd="4" destOrd="0" presId="urn:microsoft.com/office/officeart/2016/7/layout/BasicLinearProcessNumbered"/>
    <dgm:cxn modelId="{C838E6D9-8CFB-41CB-9C3A-748725913A54}" type="presParOf" srcId="{82106A72-1774-4407-BE2C-E9C1BBCB6FB8}" destId="{1D4E2F4D-50B4-4CB6-9547-A8B48756B8C7}" srcOrd="0" destOrd="0" presId="urn:microsoft.com/office/officeart/2016/7/layout/BasicLinearProcessNumbered"/>
    <dgm:cxn modelId="{CDADAFE4-6A56-4BE4-A2F2-6C7E6BAFC0E4}" type="presParOf" srcId="{82106A72-1774-4407-BE2C-E9C1BBCB6FB8}" destId="{B2FDD5EE-2D9A-44F3-9166-96499C56403B}" srcOrd="1" destOrd="0" presId="urn:microsoft.com/office/officeart/2016/7/layout/BasicLinearProcessNumbered"/>
    <dgm:cxn modelId="{AF9DE384-5EB8-46A0-88C8-4A1570A67148}" type="presParOf" srcId="{82106A72-1774-4407-BE2C-E9C1BBCB6FB8}" destId="{AA524257-E221-44F4-82DB-0A7B9CA1EDD4}" srcOrd="2" destOrd="0" presId="urn:microsoft.com/office/officeart/2016/7/layout/BasicLinearProcessNumbered"/>
    <dgm:cxn modelId="{2C159CC0-FA50-465D-A1D2-025C75DCBAE9}" type="presParOf" srcId="{82106A72-1774-4407-BE2C-E9C1BBCB6FB8}" destId="{54F7D556-7427-4EF8-8F32-5382320C1CEC}" srcOrd="3" destOrd="0" presId="urn:microsoft.com/office/officeart/2016/7/layout/BasicLinearProcessNumbered"/>
    <dgm:cxn modelId="{29EEDF15-9CF6-42B1-A43A-906402C9ACB9}" type="presParOf" srcId="{78E914A4-A7CF-446B-A12C-2C54F1327D73}" destId="{B7C0F4B9-D025-4167-84B1-BC6E68EBD7B6}" srcOrd="5" destOrd="0" presId="urn:microsoft.com/office/officeart/2016/7/layout/BasicLinearProcessNumbered"/>
    <dgm:cxn modelId="{06772E75-67A2-4403-A536-C9FEE308AFE1}" type="presParOf" srcId="{78E914A4-A7CF-446B-A12C-2C54F1327D73}" destId="{555BA651-6091-4DD3-A86D-C53820FE82F5}" srcOrd="6" destOrd="0" presId="urn:microsoft.com/office/officeart/2016/7/layout/BasicLinearProcessNumbered"/>
    <dgm:cxn modelId="{40A9AF56-5866-40EA-A032-56A0BE9123F6}" type="presParOf" srcId="{555BA651-6091-4DD3-A86D-C53820FE82F5}" destId="{841F9262-7143-47ED-BD3A-3EFFAA11E6B3}" srcOrd="0" destOrd="0" presId="urn:microsoft.com/office/officeart/2016/7/layout/BasicLinearProcessNumbered"/>
    <dgm:cxn modelId="{C61E9534-E757-41EC-B7E5-92866FCBC4D1}" type="presParOf" srcId="{555BA651-6091-4DD3-A86D-C53820FE82F5}" destId="{C400FE10-E511-4815-9064-04A258018CD3}" srcOrd="1" destOrd="0" presId="urn:microsoft.com/office/officeart/2016/7/layout/BasicLinearProcessNumbered"/>
    <dgm:cxn modelId="{F5C13BC0-66B8-4A85-B097-B0F213B05E43}" type="presParOf" srcId="{555BA651-6091-4DD3-A86D-C53820FE82F5}" destId="{D41A1F08-1AB8-476D-AC36-3FCD9C69CB23}" srcOrd="2" destOrd="0" presId="urn:microsoft.com/office/officeart/2016/7/layout/BasicLinearProcessNumbered"/>
    <dgm:cxn modelId="{9D834135-E0A3-416A-A938-3AE64F6024B3}" type="presParOf" srcId="{555BA651-6091-4DD3-A86D-C53820FE82F5}" destId="{E4C90C49-3D7B-43F8-9214-CFBEA4B2219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C5EF6A-C923-4AB8-98CB-E18FADF8A947}" type="doc">
      <dgm:prSet loTypeId="urn:microsoft.com/office/officeart/2016/7/layout/LinearBlockProcessNumbered#3" loCatId="process" qsTypeId="urn:microsoft.com/office/officeart/2005/8/quickstyle/simple1" qsCatId="simple" csTypeId="urn:microsoft.com/office/officeart/2005/8/colors/colorful2" csCatId="colorful" phldr="1"/>
      <dgm:spPr/>
      <dgm:t>
        <a:bodyPr/>
        <a:lstStyle/>
        <a:p>
          <a:endParaRPr lang="en-US"/>
        </a:p>
      </dgm:t>
    </dgm:pt>
    <dgm:pt modelId="{A14B7CEB-1328-4BBD-93A4-E937BDD3909F}" type="pres">
      <dgm:prSet presAssocID="{B9C5EF6A-C923-4AB8-98CB-E18FADF8A947}" presName="Name0" presStyleCnt="0">
        <dgm:presLayoutVars>
          <dgm:animLvl val="lvl"/>
          <dgm:resizeHandles val="exact"/>
        </dgm:presLayoutVars>
      </dgm:prSet>
      <dgm:spPr/>
    </dgm:pt>
  </dgm:ptLst>
  <dgm:cxnLst>
    <dgm:cxn modelId="{88B34053-4C1D-4787-86EF-C71EAB36709F}" type="presOf" srcId="{B9C5EF6A-C923-4AB8-98CB-E18FADF8A947}" destId="{A14B7CEB-1328-4BBD-93A4-E937BDD3909F}" srcOrd="0" destOrd="0" presId="urn:microsoft.com/office/officeart/2016/7/layout/LinearBlockProcessNumbere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B9604-7E93-4313-AD7A-2A33C1705EF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8089289-9381-4506-B122-1C8259BE9021}">
      <dgm:prSet/>
      <dgm:spPr/>
      <dgm:t>
        <a:bodyPr/>
        <a:lstStyle/>
        <a:p>
          <a:r>
            <a:rPr lang="en-GB"/>
            <a:t>Frustration </a:t>
          </a:r>
          <a:endParaRPr lang="en-US"/>
        </a:p>
      </dgm:t>
    </dgm:pt>
    <dgm:pt modelId="{EDDE5DDF-CA61-4A5E-B7A0-41330AE22A14}" type="parTrans" cxnId="{6B655845-E84F-4DAC-9050-E9FABB999D38}">
      <dgm:prSet/>
      <dgm:spPr/>
      <dgm:t>
        <a:bodyPr/>
        <a:lstStyle/>
        <a:p>
          <a:endParaRPr lang="en-US"/>
        </a:p>
      </dgm:t>
    </dgm:pt>
    <dgm:pt modelId="{A2847644-F3A8-4722-AD92-D5F5D21D676F}" type="sibTrans" cxnId="{6B655845-E84F-4DAC-9050-E9FABB999D38}">
      <dgm:prSet/>
      <dgm:spPr/>
      <dgm:t>
        <a:bodyPr/>
        <a:lstStyle/>
        <a:p>
          <a:endParaRPr lang="en-US"/>
        </a:p>
      </dgm:t>
    </dgm:pt>
    <dgm:pt modelId="{C8F4AA1A-F571-4725-B39F-E793278D74BE}">
      <dgm:prSet/>
      <dgm:spPr/>
      <dgm:t>
        <a:bodyPr/>
        <a:lstStyle/>
        <a:p>
          <a:r>
            <a:rPr lang="en-GB"/>
            <a:t>Stress</a:t>
          </a:r>
          <a:endParaRPr lang="en-US"/>
        </a:p>
      </dgm:t>
    </dgm:pt>
    <dgm:pt modelId="{DA3136AA-68DE-4946-BC1C-22C709195956}" type="parTrans" cxnId="{943CFCC2-40E4-4B9E-9EA7-4B1B24F45BF9}">
      <dgm:prSet/>
      <dgm:spPr/>
      <dgm:t>
        <a:bodyPr/>
        <a:lstStyle/>
        <a:p>
          <a:endParaRPr lang="en-US"/>
        </a:p>
      </dgm:t>
    </dgm:pt>
    <dgm:pt modelId="{0E98F2B3-AD6F-43E1-B8EA-58ACA5933517}" type="sibTrans" cxnId="{943CFCC2-40E4-4B9E-9EA7-4B1B24F45BF9}">
      <dgm:prSet/>
      <dgm:spPr/>
      <dgm:t>
        <a:bodyPr/>
        <a:lstStyle/>
        <a:p>
          <a:endParaRPr lang="en-US"/>
        </a:p>
      </dgm:t>
    </dgm:pt>
    <dgm:pt modelId="{AD38415C-3BE1-4415-BFCE-582CF7150555}">
      <dgm:prSet/>
      <dgm:spPr/>
      <dgm:t>
        <a:bodyPr/>
        <a:lstStyle/>
        <a:p>
          <a:r>
            <a:rPr lang="en-GB"/>
            <a:t>Nerves</a:t>
          </a:r>
          <a:endParaRPr lang="en-US"/>
        </a:p>
      </dgm:t>
    </dgm:pt>
    <dgm:pt modelId="{614F1E7E-714D-4116-89A2-30A6B3839A75}" type="parTrans" cxnId="{812ED67D-A567-4BC3-A856-F6448F079381}">
      <dgm:prSet/>
      <dgm:spPr/>
      <dgm:t>
        <a:bodyPr/>
        <a:lstStyle/>
        <a:p>
          <a:endParaRPr lang="en-US"/>
        </a:p>
      </dgm:t>
    </dgm:pt>
    <dgm:pt modelId="{E98D372C-440E-46CD-AE51-A2AE868D20DA}" type="sibTrans" cxnId="{812ED67D-A567-4BC3-A856-F6448F079381}">
      <dgm:prSet/>
      <dgm:spPr/>
      <dgm:t>
        <a:bodyPr/>
        <a:lstStyle/>
        <a:p>
          <a:endParaRPr lang="en-US"/>
        </a:p>
      </dgm:t>
    </dgm:pt>
    <dgm:pt modelId="{4456A488-7D30-46DF-BCED-268F2791BBC6}">
      <dgm:prSet/>
      <dgm:spPr/>
      <dgm:t>
        <a:bodyPr/>
        <a:lstStyle/>
        <a:p>
          <a:r>
            <a:rPr lang="en-GB"/>
            <a:t>Anxieties </a:t>
          </a:r>
          <a:endParaRPr lang="en-US"/>
        </a:p>
      </dgm:t>
    </dgm:pt>
    <dgm:pt modelId="{780E4AD4-2093-4C8C-BE34-46BCB342F2B4}" type="parTrans" cxnId="{CDF82FB4-0706-42FA-8D8F-C247E618F3C2}">
      <dgm:prSet/>
      <dgm:spPr/>
      <dgm:t>
        <a:bodyPr/>
        <a:lstStyle/>
        <a:p>
          <a:endParaRPr lang="en-US"/>
        </a:p>
      </dgm:t>
    </dgm:pt>
    <dgm:pt modelId="{50567C61-BF7D-4128-8EED-DDF76C87D886}" type="sibTrans" cxnId="{CDF82FB4-0706-42FA-8D8F-C247E618F3C2}">
      <dgm:prSet/>
      <dgm:spPr/>
      <dgm:t>
        <a:bodyPr/>
        <a:lstStyle/>
        <a:p>
          <a:endParaRPr lang="en-US"/>
        </a:p>
      </dgm:t>
    </dgm:pt>
    <dgm:pt modelId="{98BABCBD-42F9-4B8C-AB11-F2342A13E028}">
      <dgm:prSet/>
      <dgm:spPr/>
      <dgm:t>
        <a:bodyPr/>
        <a:lstStyle/>
        <a:p>
          <a:r>
            <a:rPr lang="en-GB"/>
            <a:t>Tears </a:t>
          </a:r>
          <a:endParaRPr lang="en-US"/>
        </a:p>
      </dgm:t>
    </dgm:pt>
    <dgm:pt modelId="{E25A751D-2AAF-44A0-BD2A-EAFA1F2DCF3B}" type="parTrans" cxnId="{194BBC21-19F7-42CB-AFC0-B7B91748E78F}">
      <dgm:prSet/>
      <dgm:spPr/>
      <dgm:t>
        <a:bodyPr/>
        <a:lstStyle/>
        <a:p>
          <a:endParaRPr lang="en-US"/>
        </a:p>
      </dgm:t>
    </dgm:pt>
    <dgm:pt modelId="{C51387FF-54CE-4949-B3EE-CF37EA5AA953}" type="sibTrans" cxnId="{194BBC21-19F7-42CB-AFC0-B7B91748E78F}">
      <dgm:prSet/>
      <dgm:spPr/>
      <dgm:t>
        <a:bodyPr/>
        <a:lstStyle/>
        <a:p>
          <a:endParaRPr lang="en-US"/>
        </a:p>
      </dgm:t>
    </dgm:pt>
    <dgm:pt modelId="{238A27E6-3694-4D91-8CC4-B59143DE043D}" type="pres">
      <dgm:prSet presAssocID="{E64B9604-7E93-4313-AD7A-2A33C1705EFD}" presName="vert0" presStyleCnt="0">
        <dgm:presLayoutVars>
          <dgm:dir/>
          <dgm:animOne val="branch"/>
          <dgm:animLvl val="lvl"/>
        </dgm:presLayoutVars>
      </dgm:prSet>
      <dgm:spPr/>
    </dgm:pt>
    <dgm:pt modelId="{D2DE7565-E8CE-48D6-8090-FA0F591AA913}" type="pres">
      <dgm:prSet presAssocID="{48089289-9381-4506-B122-1C8259BE9021}" presName="thickLine" presStyleLbl="alignNode1" presStyleIdx="0" presStyleCnt="5"/>
      <dgm:spPr/>
    </dgm:pt>
    <dgm:pt modelId="{0394C575-9576-465A-9FC1-56CC8F020874}" type="pres">
      <dgm:prSet presAssocID="{48089289-9381-4506-B122-1C8259BE9021}" presName="horz1" presStyleCnt="0"/>
      <dgm:spPr/>
    </dgm:pt>
    <dgm:pt modelId="{7DA1C623-A942-4E82-9F07-3AF44717EE7B}" type="pres">
      <dgm:prSet presAssocID="{48089289-9381-4506-B122-1C8259BE9021}" presName="tx1" presStyleLbl="revTx" presStyleIdx="0" presStyleCnt="5"/>
      <dgm:spPr/>
    </dgm:pt>
    <dgm:pt modelId="{2A187F3A-3AE1-4550-B1A2-4A54A1CAA853}" type="pres">
      <dgm:prSet presAssocID="{48089289-9381-4506-B122-1C8259BE9021}" presName="vert1" presStyleCnt="0"/>
      <dgm:spPr/>
    </dgm:pt>
    <dgm:pt modelId="{485BB0F6-D4AF-441C-B1AC-612911F3355B}" type="pres">
      <dgm:prSet presAssocID="{C8F4AA1A-F571-4725-B39F-E793278D74BE}" presName="thickLine" presStyleLbl="alignNode1" presStyleIdx="1" presStyleCnt="5"/>
      <dgm:spPr/>
    </dgm:pt>
    <dgm:pt modelId="{4D6CAB2A-24EA-43A4-9C74-B5DC388F28AB}" type="pres">
      <dgm:prSet presAssocID="{C8F4AA1A-F571-4725-B39F-E793278D74BE}" presName="horz1" presStyleCnt="0"/>
      <dgm:spPr/>
    </dgm:pt>
    <dgm:pt modelId="{7395CB31-18C6-478E-A970-67324C14457F}" type="pres">
      <dgm:prSet presAssocID="{C8F4AA1A-F571-4725-B39F-E793278D74BE}" presName="tx1" presStyleLbl="revTx" presStyleIdx="1" presStyleCnt="5"/>
      <dgm:spPr/>
    </dgm:pt>
    <dgm:pt modelId="{0655BFA0-8C7D-4FCB-8CDE-0C297C665BB6}" type="pres">
      <dgm:prSet presAssocID="{C8F4AA1A-F571-4725-B39F-E793278D74BE}" presName="vert1" presStyleCnt="0"/>
      <dgm:spPr/>
    </dgm:pt>
    <dgm:pt modelId="{DA28B304-80A8-472A-AD9A-C45B7EE99D05}" type="pres">
      <dgm:prSet presAssocID="{AD38415C-3BE1-4415-BFCE-582CF7150555}" presName="thickLine" presStyleLbl="alignNode1" presStyleIdx="2" presStyleCnt="5"/>
      <dgm:spPr/>
    </dgm:pt>
    <dgm:pt modelId="{96401DE5-EBD8-4BC7-9050-21D9E94C5289}" type="pres">
      <dgm:prSet presAssocID="{AD38415C-3BE1-4415-BFCE-582CF7150555}" presName="horz1" presStyleCnt="0"/>
      <dgm:spPr/>
    </dgm:pt>
    <dgm:pt modelId="{A56CC0B6-EE3D-48B0-8860-A934BE781C02}" type="pres">
      <dgm:prSet presAssocID="{AD38415C-3BE1-4415-BFCE-582CF7150555}" presName="tx1" presStyleLbl="revTx" presStyleIdx="2" presStyleCnt="5"/>
      <dgm:spPr/>
    </dgm:pt>
    <dgm:pt modelId="{DB9AB8BB-D199-4C6C-9E0E-4518BD4C1430}" type="pres">
      <dgm:prSet presAssocID="{AD38415C-3BE1-4415-BFCE-582CF7150555}" presName="vert1" presStyleCnt="0"/>
      <dgm:spPr/>
    </dgm:pt>
    <dgm:pt modelId="{B1978194-5613-48EC-B63D-7FADD423E9E3}" type="pres">
      <dgm:prSet presAssocID="{4456A488-7D30-46DF-BCED-268F2791BBC6}" presName="thickLine" presStyleLbl="alignNode1" presStyleIdx="3" presStyleCnt="5"/>
      <dgm:spPr/>
    </dgm:pt>
    <dgm:pt modelId="{595FF9B2-3865-469E-8956-A302C9C2418C}" type="pres">
      <dgm:prSet presAssocID="{4456A488-7D30-46DF-BCED-268F2791BBC6}" presName="horz1" presStyleCnt="0"/>
      <dgm:spPr/>
    </dgm:pt>
    <dgm:pt modelId="{E65DAF5E-97D0-4023-8737-3F7FDD878442}" type="pres">
      <dgm:prSet presAssocID="{4456A488-7D30-46DF-BCED-268F2791BBC6}" presName="tx1" presStyleLbl="revTx" presStyleIdx="3" presStyleCnt="5"/>
      <dgm:spPr/>
    </dgm:pt>
    <dgm:pt modelId="{2C7E7887-5FC8-4FAA-9742-0EB6976E2FA9}" type="pres">
      <dgm:prSet presAssocID="{4456A488-7D30-46DF-BCED-268F2791BBC6}" presName="vert1" presStyleCnt="0"/>
      <dgm:spPr/>
    </dgm:pt>
    <dgm:pt modelId="{C4B2DE0F-D0CF-4127-9854-6CE30FB110C5}" type="pres">
      <dgm:prSet presAssocID="{98BABCBD-42F9-4B8C-AB11-F2342A13E028}" presName="thickLine" presStyleLbl="alignNode1" presStyleIdx="4" presStyleCnt="5"/>
      <dgm:spPr/>
    </dgm:pt>
    <dgm:pt modelId="{12BA235C-EAF6-480E-9604-941638849008}" type="pres">
      <dgm:prSet presAssocID="{98BABCBD-42F9-4B8C-AB11-F2342A13E028}" presName="horz1" presStyleCnt="0"/>
      <dgm:spPr/>
    </dgm:pt>
    <dgm:pt modelId="{57884EA5-6C80-46E4-8F52-0CF714AF8CAB}" type="pres">
      <dgm:prSet presAssocID="{98BABCBD-42F9-4B8C-AB11-F2342A13E028}" presName="tx1" presStyleLbl="revTx" presStyleIdx="4" presStyleCnt="5"/>
      <dgm:spPr/>
    </dgm:pt>
    <dgm:pt modelId="{12FC0BA9-B83E-48D6-9549-76B22455D567}" type="pres">
      <dgm:prSet presAssocID="{98BABCBD-42F9-4B8C-AB11-F2342A13E028}" presName="vert1" presStyleCnt="0"/>
      <dgm:spPr/>
    </dgm:pt>
  </dgm:ptLst>
  <dgm:cxnLst>
    <dgm:cxn modelId="{A789811D-0EC1-4147-96D8-DB59C1D1E191}" type="presOf" srcId="{E64B9604-7E93-4313-AD7A-2A33C1705EFD}" destId="{238A27E6-3694-4D91-8CC4-B59143DE043D}" srcOrd="0" destOrd="0" presId="urn:microsoft.com/office/officeart/2008/layout/LinedList"/>
    <dgm:cxn modelId="{194BBC21-19F7-42CB-AFC0-B7B91748E78F}" srcId="{E64B9604-7E93-4313-AD7A-2A33C1705EFD}" destId="{98BABCBD-42F9-4B8C-AB11-F2342A13E028}" srcOrd="4" destOrd="0" parTransId="{E25A751D-2AAF-44A0-BD2A-EAFA1F2DCF3B}" sibTransId="{C51387FF-54CE-4949-B3EE-CF37EA5AA953}"/>
    <dgm:cxn modelId="{40CF0724-DE5B-4B17-859E-6F11EB0A4DE1}" type="presOf" srcId="{4456A488-7D30-46DF-BCED-268F2791BBC6}" destId="{E65DAF5E-97D0-4023-8737-3F7FDD878442}" srcOrd="0" destOrd="0" presId="urn:microsoft.com/office/officeart/2008/layout/LinedList"/>
    <dgm:cxn modelId="{E6ED822A-D3ED-44E3-B396-1CBB8C4CDAF1}" type="presOf" srcId="{AD38415C-3BE1-4415-BFCE-582CF7150555}" destId="{A56CC0B6-EE3D-48B0-8860-A934BE781C02}" srcOrd="0" destOrd="0" presId="urn:microsoft.com/office/officeart/2008/layout/LinedList"/>
    <dgm:cxn modelId="{004A1838-1936-4D1D-AA72-F537C630360C}" type="presOf" srcId="{48089289-9381-4506-B122-1C8259BE9021}" destId="{7DA1C623-A942-4E82-9F07-3AF44717EE7B}" srcOrd="0" destOrd="0" presId="urn:microsoft.com/office/officeart/2008/layout/LinedList"/>
    <dgm:cxn modelId="{6AA5343D-5F25-4E64-B99F-27E54AE71522}" type="presOf" srcId="{98BABCBD-42F9-4B8C-AB11-F2342A13E028}" destId="{57884EA5-6C80-46E4-8F52-0CF714AF8CAB}" srcOrd="0" destOrd="0" presId="urn:microsoft.com/office/officeart/2008/layout/LinedList"/>
    <dgm:cxn modelId="{4060703F-CE4E-4ADF-9F60-0472E08076DA}" type="presOf" srcId="{C8F4AA1A-F571-4725-B39F-E793278D74BE}" destId="{7395CB31-18C6-478E-A970-67324C14457F}" srcOrd="0" destOrd="0" presId="urn:microsoft.com/office/officeart/2008/layout/LinedList"/>
    <dgm:cxn modelId="{6B655845-E84F-4DAC-9050-E9FABB999D38}" srcId="{E64B9604-7E93-4313-AD7A-2A33C1705EFD}" destId="{48089289-9381-4506-B122-1C8259BE9021}" srcOrd="0" destOrd="0" parTransId="{EDDE5DDF-CA61-4A5E-B7A0-41330AE22A14}" sibTransId="{A2847644-F3A8-4722-AD92-D5F5D21D676F}"/>
    <dgm:cxn modelId="{812ED67D-A567-4BC3-A856-F6448F079381}" srcId="{E64B9604-7E93-4313-AD7A-2A33C1705EFD}" destId="{AD38415C-3BE1-4415-BFCE-582CF7150555}" srcOrd="2" destOrd="0" parTransId="{614F1E7E-714D-4116-89A2-30A6B3839A75}" sibTransId="{E98D372C-440E-46CD-AE51-A2AE868D20DA}"/>
    <dgm:cxn modelId="{CDF82FB4-0706-42FA-8D8F-C247E618F3C2}" srcId="{E64B9604-7E93-4313-AD7A-2A33C1705EFD}" destId="{4456A488-7D30-46DF-BCED-268F2791BBC6}" srcOrd="3" destOrd="0" parTransId="{780E4AD4-2093-4C8C-BE34-46BCB342F2B4}" sibTransId="{50567C61-BF7D-4128-8EED-DDF76C87D886}"/>
    <dgm:cxn modelId="{943CFCC2-40E4-4B9E-9EA7-4B1B24F45BF9}" srcId="{E64B9604-7E93-4313-AD7A-2A33C1705EFD}" destId="{C8F4AA1A-F571-4725-B39F-E793278D74BE}" srcOrd="1" destOrd="0" parTransId="{DA3136AA-68DE-4946-BC1C-22C709195956}" sibTransId="{0E98F2B3-AD6F-43E1-B8EA-58ACA5933517}"/>
    <dgm:cxn modelId="{00D0B9F9-49F3-4596-899F-FD6CDF1C9642}" type="presParOf" srcId="{238A27E6-3694-4D91-8CC4-B59143DE043D}" destId="{D2DE7565-E8CE-48D6-8090-FA0F591AA913}" srcOrd="0" destOrd="0" presId="urn:microsoft.com/office/officeart/2008/layout/LinedList"/>
    <dgm:cxn modelId="{6A000F9C-7780-4EEC-8462-89EA0BE00BBC}" type="presParOf" srcId="{238A27E6-3694-4D91-8CC4-B59143DE043D}" destId="{0394C575-9576-465A-9FC1-56CC8F020874}" srcOrd="1" destOrd="0" presId="urn:microsoft.com/office/officeart/2008/layout/LinedList"/>
    <dgm:cxn modelId="{AD6B2415-E206-4895-ABB1-ABC34A2E7927}" type="presParOf" srcId="{0394C575-9576-465A-9FC1-56CC8F020874}" destId="{7DA1C623-A942-4E82-9F07-3AF44717EE7B}" srcOrd="0" destOrd="0" presId="urn:microsoft.com/office/officeart/2008/layout/LinedList"/>
    <dgm:cxn modelId="{00B4349C-0EE6-4E27-AA9D-9E7799D089E7}" type="presParOf" srcId="{0394C575-9576-465A-9FC1-56CC8F020874}" destId="{2A187F3A-3AE1-4550-B1A2-4A54A1CAA853}" srcOrd="1" destOrd="0" presId="urn:microsoft.com/office/officeart/2008/layout/LinedList"/>
    <dgm:cxn modelId="{721E0BDB-7036-4AA4-9EAE-617633EEC33C}" type="presParOf" srcId="{238A27E6-3694-4D91-8CC4-B59143DE043D}" destId="{485BB0F6-D4AF-441C-B1AC-612911F3355B}" srcOrd="2" destOrd="0" presId="urn:microsoft.com/office/officeart/2008/layout/LinedList"/>
    <dgm:cxn modelId="{3FCFF6BF-9998-4DF6-A16E-C0F7B46E7F20}" type="presParOf" srcId="{238A27E6-3694-4D91-8CC4-B59143DE043D}" destId="{4D6CAB2A-24EA-43A4-9C74-B5DC388F28AB}" srcOrd="3" destOrd="0" presId="urn:microsoft.com/office/officeart/2008/layout/LinedList"/>
    <dgm:cxn modelId="{8158F4AF-5225-48EC-9B56-EBB2638421E4}" type="presParOf" srcId="{4D6CAB2A-24EA-43A4-9C74-B5DC388F28AB}" destId="{7395CB31-18C6-478E-A970-67324C14457F}" srcOrd="0" destOrd="0" presId="urn:microsoft.com/office/officeart/2008/layout/LinedList"/>
    <dgm:cxn modelId="{FF315040-1BFF-46C0-B4F6-E7DCD6E9C220}" type="presParOf" srcId="{4D6CAB2A-24EA-43A4-9C74-B5DC388F28AB}" destId="{0655BFA0-8C7D-4FCB-8CDE-0C297C665BB6}" srcOrd="1" destOrd="0" presId="urn:microsoft.com/office/officeart/2008/layout/LinedList"/>
    <dgm:cxn modelId="{3FD54F73-9C86-40F5-BEF5-405DB0F7E26F}" type="presParOf" srcId="{238A27E6-3694-4D91-8CC4-B59143DE043D}" destId="{DA28B304-80A8-472A-AD9A-C45B7EE99D05}" srcOrd="4" destOrd="0" presId="urn:microsoft.com/office/officeart/2008/layout/LinedList"/>
    <dgm:cxn modelId="{9A329059-D8E4-43F0-92F9-AEC9905107BD}" type="presParOf" srcId="{238A27E6-3694-4D91-8CC4-B59143DE043D}" destId="{96401DE5-EBD8-4BC7-9050-21D9E94C5289}" srcOrd="5" destOrd="0" presId="urn:microsoft.com/office/officeart/2008/layout/LinedList"/>
    <dgm:cxn modelId="{E3435452-E689-4818-94BF-D73F32849524}" type="presParOf" srcId="{96401DE5-EBD8-4BC7-9050-21D9E94C5289}" destId="{A56CC0B6-EE3D-48B0-8860-A934BE781C02}" srcOrd="0" destOrd="0" presId="urn:microsoft.com/office/officeart/2008/layout/LinedList"/>
    <dgm:cxn modelId="{052B0932-81F7-4197-A543-1207EF4D9C6A}" type="presParOf" srcId="{96401DE5-EBD8-4BC7-9050-21D9E94C5289}" destId="{DB9AB8BB-D199-4C6C-9E0E-4518BD4C1430}" srcOrd="1" destOrd="0" presId="urn:microsoft.com/office/officeart/2008/layout/LinedList"/>
    <dgm:cxn modelId="{0FE26A37-4BD7-4F5F-9FC5-B481E00FEDA0}" type="presParOf" srcId="{238A27E6-3694-4D91-8CC4-B59143DE043D}" destId="{B1978194-5613-48EC-B63D-7FADD423E9E3}" srcOrd="6" destOrd="0" presId="urn:microsoft.com/office/officeart/2008/layout/LinedList"/>
    <dgm:cxn modelId="{22E55F8C-7FCE-458F-885C-9FA9FEC562FC}" type="presParOf" srcId="{238A27E6-3694-4D91-8CC4-B59143DE043D}" destId="{595FF9B2-3865-469E-8956-A302C9C2418C}" srcOrd="7" destOrd="0" presId="urn:microsoft.com/office/officeart/2008/layout/LinedList"/>
    <dgm:cxn modelId="{3612AAF8-9943-4AD0-909F-98DAAA7F8919}" type="presParOf" srcId="{595FF9B2-3865-469E-8956-A302C9C2418C}" destId="{E65DAF5E-97D0-4023-8737-3F7FDD878442}" srcOrd="0" destOrd="0" presId="urn:microsoft.com/office/officeart/2008/layout/LinedList"/>
    <dgm:cxn modelId="{1367D2CE-3F3B-4511-81B4-F95335E8AD39}" type="presParOf" srcId="{595FF9B2-3865-469E-8956-A302C9C2418C}" destId="{2C7E7887-5FC8-4FAA-9742-0EB6976E2FA9}" srcOrd="1" destOrd="0" presId="urn:microsoft.com/office/officeart/2008/layout/LinedList"/>
    <dgm:cxn modelId="{0E06CE0E-8FE0-464E-9ACF-068A59C14153}" type="presParOf" srcId="{238A27E6-3694-4D91-8CC4-B59143DE043D}" destId="{C4B2DE0F-D0CF-4127-9854-6CE30FB110C5}" srcOrd="8" destOrd="0" presId="urn:microsoft.com/office/officeart/2008/layout/LinedList"/>
    <dgm:cxn modelId="{ACEFCACF-B379-41DC-8610-4B013B0743D1}" type="presParOf" srcId="{238A27E6-3694-4D91-8CC4-B59143DE043D}" destId="{12BA235C-EAF6-480E-9604-941638849008}" srcOrd="9" destOrd="0" presId="urn:microsoft.com/office/officeart/2008/layout/LinedList"/>
    <dgm:cxn modelId="{E9A4F00F-56E8-4633-9397-97DF8D2490F2}" type="presParOf" srcId="{12BA235C-EAF6-480E-9604-941638849008}" destId="{57884EA5-6C80-46E4-8F52-0CF714AF8CAB}" srcOrd="0" destOrd="0" presId="urn:microsoft.com/office/officeart/2008/layout/LinedList"/>
    <dgm:cxn modelId="{118C5A8F-D744-4155-80AC-2BB9A59AD5A2}" type="presParOf" srcId="{12BA235C-EAF6-480E-9604-941638849008}" destId="{12FC0BA9-B83E-48D6-9549-76B22455D5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A1D5F-2EDA-4CB6-918E-6FEECFD270C7}">
      <dsp:nvSpPr>
        <dsp:cNvPr id="0" name=""/>
        <dsp:cNvSpPr/>
      </dsp:nvSpPr>
      <dsp:spPr>
        <a:xfrm>
          <a:off x="3192" y="0"/>
          <a:ext cx="2532322" cy="3404277"/>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800100">
            <a:lnSpc>
              <a:spcPct val="90000"/>
            </a:lnSpc>
            <a:spcBef>
              <a:spcPct val="0"/>
            </a:spcBef>
            <a:spcAft>
              <a:spcPct val="35000"/>
            </a:spcAft>
            <a:buNone/>
          </a:pPr>
          <a:r>
            <a:rPr lang="en-GB" sz="1800" kern="1200" dirty="0"/>
            <a:t>Students will be working at their highest level yet. </a:t>
          </a:r>
          <a:endParaRPr lang="en-US" sz="1800" kern="1200" dirty="0"/>
        </a:p>
      </dsp:txBody>
      <dsp:txXfrm>
        <a:off x="3192" y="1293625"/>
        <a:ext cx="2532322" cy="2042566"/>
      </dsp:txXfrm>
    </dsp:sp>
    <dsp:sp modelId="{855A41E8-894D-42F0-832B-AE6C4054DF8B}">
      <dsp:nvSpPr>
        <dsp:cNvPr id="0" name=""/>
        <dsp:cNvSpPr/>
      </dsp:nvSpPr>
      <dsp:spPr>
        <a:xfrm>
          <a:off x="758711" y="340427"/>
          <a:ext cx="1021283" cy="1021283"/>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08274" y="489990"/>
        <a:ext cx="722157" cy="722157"/>
      </dsp:txXfrm>
    </dsp:sp>
    <dsp:sp modelId="{A492241F-3DD7-458B-BBAD-D819207C119A}">
      <dsp:nvSpPr>
        <dsp:cNvPr id="0" name=""/>
        <dsp:cNvSpPr/>
      </dsp:nvSpPr>
      <dsp:spPr>
        <a:xfrm>
          <a:off x="3192" y="3404205"/>
          <a:ext cx="2532322"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9949F-4D78-4BAD-9321-3E28F1EAB575}">
      <dsp:nvSpPr>
        <dsp:cNvPr id="0" name=""/>
        <dsp:cNvSpPr/>
      </dsp:nvSpPr>
      <dsp:spPr>
        <a:xfrm>
          <a:off x="2788746" y="0"/>
          <a:ext cx="2532322" cy="3404277"/>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800100">
            <a:lnSpc>
              <a:spcPct val="90000"/>
            </a:lnSpc>
            <a:spcBef>
              <a:spcPct val="0"/>
            </a:spcBef>
            <a:spcAft>
              <a:spcPct val="35000"/>
            </a:spcAft>
            <a:buNone/>
          </a:pPr>
          <a:r>
            <a:rPr lang="en-GB" sz="1800" kern="1200" dirty="0"/>
            <a:t>Lessons will be challenging and rigorous with lots of different learning opportunities. </a:t>
          </a:r>
          <a:endParaRPr lang="en-US" sz="1800" kern="1200" dirty="0"/>
        </a:p>
      </dsp:txBody>
      <dsp:txXfrm>
        <a:off x="2788746" y="1293625"/>
        <a:ext cx="2532322" cy="2042566"/>
      </dsp:txXfrm>
    </dsp:sp>
    <dsp:sp modelId="{048A4B84-590B-47CA-9754-E5ED504983C9}">
      <dsp:nvSpPr>
        <dsp:cNvPr id="0" name=""/>
        <dsp:cNvSpPr/>
      </dsp:nvSpPr>
      <dsp:spPr>
        <a:xfrm>
          <a:off x="3544266" y="340427"/>
          <a:ext cx="1021283" cy="1021283"/>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93829" y="489990"/>
        <a:ext cx="722157" cy="722157"/>
      </dsp:txXfrm>
    </dsp:sp>
    <dsp:sp modelId="{43E2AF7D-2CED-4D0F-B083-D959BEF2C718}">
      <dsp:nvSpPr>
        <dsp:cNvPr id="0" name=""/>
        <dsp:cNvSpPr/>
      </dsp:nvSpPr>
      <dsp:spPr>
        <a:xfrm>
          <a:off x="2788746" y="3404205"/>
          <a:ext cx="2532322"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E2F4D-50B4-4CB6-9547-A8B48756B8C7}">
      <dsp:nvSpPr>
        <dsp:cNvPr id="0" name=""/>
        <dsp:cNvSpPr/>
      </dsp:nvSpPr>
      <dsp:spPr>
        <a:xfrm>
          <a:off x="5574301" y="0"/>
          <a:ext cx="2532322" cy="3404277"/>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800100">
            <a:lnSpc>
              <a:spcPct val="90000"/>
            </a:lnSpc>
            <a:spcBef>
              <a:spcPct val="0"/>
            </a:spcBef>
            <a:spcAft>
              <a:spcPct val="35000"/>
            </a:spcAft>
            <a:buNone/>
          </a:pPr>
          <a:r>
            <a:rPr lang="en-GB" sz="1800" kern="1200" dirty="0"/>
            <a:t>Homework will stretch students learning and prepare them for next topic/focuses</a:t>
          </a:r>
          <a:endParaRPr lang="en-US" sz="1800" kern="1200" dirty="0"/>
        </a:p>
      </dsp:txBody>
      <dsp:txXfrm>
        <a:off x="5574301" y="1293625"/>
        <a:ext cx="2532322" cy="2042566"/>
      </dsp:txXfrm>
    </dsp:sp>
    <dsp:sp modelId="{B2FDD5EE-2D9A-44F3-9166-96499C56403B}">
      <dsp:nvSpPr>
        <dsp:cNvPr id="0" name=""/>
        <dsp:cNvSpPr/>
      </dsp:nvSpPr>
      <dsp:spPr>
        <a:xfrm>
          <a:off x="6329820" y="340427"/>
          <a:ext cx="1021283" cy="1021283"/>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79383" y="489990"/>
        <a:ext cx="722157" cy="722157"/>
      </dsp:txXfrm>
    </dsp:sp>
    <dsp:sp modelId="{AA524257-E221-44F4-82DB-0A7B9CA1EDD4}">
      <dsp:nvSpPr>
        <dsp:cNvPr id="0" name=""/>
        <dsp:cNvSpPr/>
      </dsp:nvSpPr>
      <dsp:spPr>
        <a:xfrm>
          <a:off x="5574301" y="3404205"/>
          <a:ext cx="2532322"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F9262-7143-47ED-BD3A-3EFFAA11E6B3}">
      <dsp:nvSpPr>
        <dsp:cNvPr id="0" name=""/>
        <dsp:cNvSpPr/>
      </dsp:nvSpPr>
      <dsp:spPr>
        <a:xfrm>
          <a:off x="8359855" y="0"/>
          <a:ext cx="2532322" cy="3404277"/>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800100">
            <a:lnSpc>
              <a:spcPct val="90000"/>
            </a:lnSpc>
            <a:spcBef>
              <a:spcPct val="0"/>
            </a:spcBef>
            <a:spcAft>
              <a:spcPct val="35000"/>
            </a:spcAft>
            <a:buNone/>
          </a:pPr>
          <a:r>
            <a:rPr lang="en-US" sz="1800" kern="1200" dirty="0"/>
            <a:t>Regular</a:t>
          </a:r>
          <a:r>
            <a:rPr lang="en-US" sz="1800" kern="1200" baseline="0" dirty="0"/>
            <a:t> feedback will be given so students know how they can improve within their subjects. </a:t>
          </a:r>
          <a:endParaRPr lang="en-US" sz="1800" kern="1200" dirty="0"/>
        </a:p>
      </dsp:txBody>
      <dsp:txXfrm>
        <a:off x="8359855" y="1293625"/>
        <a:ext cx="2532322" cy="2042566"/>
      </dsp:txXfrm>
    </dsp:sp>
    <dsp:sp modelId="{C400FE10-E511-4815-9064-04A258018CD3}">
      <dsp:nvSpPr>
        <dsp:cNvPr id="0" name=""/>
        <dsp:cNvSpPr/>
      </dsp:nvSpPr>
      <dsp:spPr>
        <a:xfrm>
          <a:off x="9115375" y="340427"/>
          <a:ext cx="1021283" cy="1021283"/>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64938" y="489990"/>
        <a:ext cx="722157" cy="722157"/>
      </dsp:txXfrm>
    </dsp:sp>
    <dsp:sp modelId="{D41A1F08-1AB8-476D-AC36-3FCD9C69CB23}">
      <dsp:nvSpPr>
        <dsp:cNvPr id="0" name=""/>
        <dsp:cNvSpPr/>
      </dsp:nvSpPr>
      <dsp:spPr>
        <a:xfrm>
          <a:off x="8359855" y="3404205"/>
          <a:ext cx="2532322"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E7565-E8CE-48D6-8090-FA0F591AA913}">
      <dsp:nvSpPr>
        <dsp:cNvPr id="0" name=""/>
        <dsp:cNvSpPr/>
      </dsp:nvSpPr>
      <dsp:spPr>
        <a:xfrm>
          <a:off x="0" y="582"/>
          <a:ext cx="5614987"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A1C623-A942-4E82-9F07-3AF44717EE7B}">
      <dsp:nvSpPr>
        <dsp:cNvPr id="0" name=""/>
        <dsp:cNvSpPr/>
      </dsp:nvSpPr>
      <dsp:spPr>
        <a:xfrm>
          <a:off x="0" y="582"/>
          <a:ext cx="5614987" cy="954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Frustration </a:t>
          </a:r>
          <a:endParaRPr lang="en-US" sz="4400" kern="1200"/>
        </a:p>
      </dsp:txBody>
      <dsp:txXfrm>
        <a:off x="0" y="582"/>
        <a:ext cx="5614987" cy="954489"/>
      </dsp:txXfrm>
    </dsp:sp>
    <dsp:sp modelId="{485BB0F6-D4AF-441C-B1AC-612911F3355B}">
      <dsp:nvSpPr>
        <dsp:cNvPr id="0" name=""/>
        <dsp:cNvSpPr/>
      </dsp:nvSpPr>
      <dsp:spPr>
        <a:xfrm>
          <a:off x="0" y="955072"/>
          <a:ext cx="5614987" cy="0"/>
        </a:xfrm>
        <a:prstGeom prst="line">
          <a:avLst/>
        </a:prstGeom>
        <a:solidFill>
          <a:schemeClr val="accent5">
            <a:hueOff val="1559309"/>
            <a:satOff val="-1003"/>
            <a:lumOff val="686"/>
            <a:alphaOff val="0"/>
          </a:schemeClr>
        </a:solidFill>
        <a:ln w="19050" cap="rnd" cmpd="sng" algn="ctr">
          <a:solidFill>
            <a:schemeClr val="accent5">
              <a:hueOff val="1559309"/>
              <a:satOff val="-1003"/>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95CB31-18C6-478E-A970-67324C14457F}">
      <dsp:nvSpPr>
        <dsp:cNvPr id="0" name=""/>
        <dsp:cNvSpPr/>
      </dsp:nvSpPr>
      <dsp:spPr>
        <a:xfrm>
          <a:off x="0" y="955072"/>
          <a:ext cx="5614987" cy="954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Stress</a:t>
          </a:r>
          <a:endParaRPr lang="en-US" sz="4400" kern="1200"/>
        </a:p>
      </dsp:txBody>
      <dsp:txXfrm>
        <a:off x="0" y="955072"/>
        <a:ext cx="5614987" cy="954489"/>
      </dsp:txXfrm>
    </dsp:sp>
    <dsp:sp modelId="{DA28B304-80A8-472A-AD9A-C45B7EE99D05}">
      <dsp:nvSpPr>
        <dsp:cNvPr id="0" name=""/>
        <dsp:cNvSpPr/>
      </dsp:nvSpPr>
      <dsp:spPr>
        <a:xfrm>
          <a:off x="0" y="1909561"/>
          <a:ext cx="5614987" cy="0"/>
        </a:xfrm>
        <a:prstGeom prst="line">
          <a:avLst/>
        </a:prstGeom>
        <a:solidFill>
          <a:schemeClr val="accent5">
            <a:hueOff val="3118619"/>
            <a:satOff val="-2006"/>
            <a:lumOff val="1372"/>
            <a:alphaOff val="0"/>
          </a:schemeClr>
        </a:solidFill>
        <a:ln w="19050" cap="rnd" cmpd="sng" algn="ctr">
          <a:solidFill>
            <a:schemeClr val="accent5">
              <a:hueOff val="3118619"/>
              <a:satOff val="-2006"/>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CC0B6-EE3D-48B0-8860-A934BE781C02}">
      <dsp:nvSpPr>
        <dsp:cNvPr id="0" name=""/>
        <dsp:cNvSpPr/>
      </dsp:nvSpPr>
      <dsp:spPr>
        <a:xfrm>
          <a:off x="0" y="1909561"/>
          <a:ext cx="5614987" cy="954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Nerves</a:t>
          </a:r>
          <a:endParaRPr lang="en-US" sz="4400" kern="1200"/>
        </a:p>
      </dsp:txBody>
      <dsp:txXfrm>
        <a:off x="0" y="1909561"/>
        <a:ext cx="5614987" cy="954489"/>
      </dsp:txXfrm>
    </dsp:sp>
    <dsp:sp modelId="{B1978194-5613-48EC-B63D-7FADD423E9E3}">
      <dsp:nvSpPr>
        <dsp:cNvPr id="0" name=""/>
        <dsp:cNvSpPr/>
      </dsp:nvSpPr>
      <dsp:spPr>
        <a:xfrm>
          <a:off x="0" y="2864051"/>
          <a:ext cx="5614987" cy="0"/>
        </a:xfrm>
        <a:prstGeom prst="line">
          <a:avLst/>
        </a:prstGeom>
        <a:solidFill>
          <a:schemeClr val="accent5">
            <a:hueOff val="4677928"/>
            <a:satOff val="-3010"/>
            <a:lumOff val="2058"/>
            <a:alphaOff val="0"/>
          </a:schemeClr>
        </a:solidFill>
        <a:ln w="19050" cap="rnd" cmpd="sng" algn="ctr">
          <a:solidFill>
            <a:schemeClr val="accent5">
              <a:hueOff val="4677928"/>
              <a:satOff val="-3010"/>
              <a:lumOff val="2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5DAF5E-97D0-4023-8737-3F7FDD878442}">
      <dsp:nvSpPr>
        <dsp:cNvPr id="0" name=""/>
        <dsp:cNvSpPr/>
      </dsp:nvSpPr>
      <dsp:spPr>
        <a:xfrm>
          <a:off x="0" y="2864051"/>
          <a:ext cx="5614987" cy="954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Anxieties </a:t>
          </a:r>
          <a:endParaRPr lang="en-US" sz="4400" kern="1200"/>
        </a:p>
      </dsp:txBody>
      <dsp:txXfrm>
        <a:off x="0" y="2864051"/>
        <a:ext cx="5614987" cy="954489"/>
      </dsp:txXfrm>
    </dsp:sp>
    <dsp:sp modelId="{C4B2DE0F-D0CF-4127-9854-6CE30FB110C5}">
      <dsp:nvSpPr>
        <dsp:cNvPr id="0" name=""/>
        <dsp:cNvSpPr/>
      </dsp:nvSpPr>
      <dsp:spPr>
        <a:xfrm>
          <a:off x="0" y="3818540"/>
          <a:ext cx="5614987" cy="0"/>
        </a:xfrm>
        <a:prstGeom prst="line">
          <a:avLst/>
        </a:prstGeom>
        <a:solidFill>
          <a:schemeClr val="accent5">
            <a:hueOff val="6237238"/>
            <a:satOff val="-4013"/>
            <a:lumOff val="2744"/>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884EA5-6C80-46E4-8F52-0CF714AF8CAB}">
      <dsp:nvSpPr>
        <dsp:cNvPr id="0" name=""/>
        <dsp:cNvSpPr/>
      </dsp:nvSpPr>
      <dsp:spPr>
        <a:xfrm>
          <a:off x="0" y="3818540"/>
          <a:ext cx="5614987" cy="954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Tears </a:t>
          </a:r>
          <a:endParaRPr lang="en-US" sz="4400" kern="1200"/>
        </a:p>
      </dsp:txBody>
      <dsp:txXfrm>
        <a:off x="0" y="3818540"/>
        <a:ext cx="5614987" cy="95448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3">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B73A8662-3A66-4233-ABD5-979A0365E4E3}">
          <dgm:prSet phldrT="1"/>
          <dgm:t>
            <a:bodyPr/>
            <a:lstStyle/>
            <a:p>
              <a:r>
                <a:t>01</a:t>
              </a:r>
            </a:p>
          </dgm:t>
        </dgm:pt>
        <dgm:pt modelId="201" type="sibTrans" cxnId="{ACA4EDC0-7BB2-49AB-A8D9-9902033248D1}">
          <dgm:prSet phldrT="2"/>
          <dgm:t>
            <a:bodyPr/>
            <a:lstStyle/>
            <a:p>
              <a:r>
                <a:t>02</a:t>
              </a:r>
            </a:p>
          </dgm:t>
        </dgm:pt>
        <dgm:pt modelId="301" type="sibTrans" cxnId="{4083A52D-212B-4AB3-97F3-6C11DD1B91C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A534FD92-B9A9-493F-BF94-A1526FCD1ACC}" type="datetimeFigureOut">
              <a:rPr lang="en-GB" smtClean="0"/>
              <a:t>24/01/2025</a:t>
            </a:fld>
            <a:endParaRPr lang="en-GB"/>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00579592-2519-4F3C-9710-35B7DE883868}" type="slidenum">
              <a:rPr lang="en-GB" smtClean="0"/>
              <a:t>‹#›</a:t>
            </a:fld>
            <a:endParaRPr lang="en-GB"/>
          </a:p>
        </p:txBody>
      </p:sp>
    </p:spTree>
    <p:extLst>
      <p:ext uri="{BB962C8B-B14F-4D97-AF65-F5344CB8AC3E}">
        <p14:creationId xmlns:p14="http://schemas.microsoft.com/office/powerpoint/2010/main" val="114730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579592-2519-4F3C-9710-35B7DE883868}" type="slidenum">
              <a:rPr lang="en-GB" smtClean="0"/>
              <a:t>1</a:t>
            </a:fld>
            <a:endParaRPr lang="en-GB"/>
          </a:p>
        </p:txBody>
      </p:sp>
    </p:spTree>
    <p:extLst>
      <p:ext uri="{BB962C8B-B14F-4D97-AF65-F5344CB8AC3E}">
        <p14:creationId xmlns:p14="http://schemas.microsoft.com/office/powerpoint/2010/main" val="135112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60A8A5-CB71-4E76-B39A-2D7DD6A46CAF}" type="datetimeFigureOut">
              <a:rPr lang="en-GB" smtClean="0"/>
              <a:t>24/01/2025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201247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0A8A5-CB71-4E76-B39A-2D7DD6A46CAF}" type="datetimeFigureOut">
              <a:rPr lang="en-GB" smtClean="0"/>
              <a:t>24/01/2025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375237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260A8A5-CB71-4E76-B39A-2D7DD6A46CAF}" type="datetimeFigureOut">
              <a:rPr lang="en-GB" smtClean="0"/>
              <a:t>24/01/2025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326013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260A8A5-CB71-4E76-B39A-2D7DD6A46CAF}" type="datetimeFigureOut">
              <a:rPr lang="en-GB" smtClean="0"/>
              <a:t>24/01/2025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4C0AB-5E24-445F-A672-28DC133BE3A2}"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20119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0A8A5-CB71-4E76-B39A-2D7DD6A46CAF}" type="datetimeFigureOut">
              <a:rPr lang="en-GB" smtClean="0"/>
              <a:t>24/01/2025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479266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260A8A5-CB71-4E76-B39A-2D7DD6A46CAF}" type="datetimeFigureOut">
              <a:rPr lang="en-GB" smtClean="0"/>
              <a:t>24/01/2025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308054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260A8A5-CB71-4E76-B39A-2D7DD6A46CAF}" type="datetimeFigureOut">
              <a:rPr lang="en-GB" smtClean="0"/>
              <a:t>24/01/2025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398077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0A8A5-CB71-4E76-B39A-2D7DD6A46CAF}" type="datetimeFigureOut">
              <a:rPr lang="en-GB" smtClean="0"/>
              <a:t>24/01/2025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51519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0A8A5-CB71-4E76-B39A-2D7DD6A46CAF}" type="datetimeFigureOut">
              <a:rPr lang="en-GB" smtClean="0"/>
              <a:t>24/01/2025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68655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260A8A5-CB71-4E76-B39A-2D7DD6A46CAF}" type="datetimeFigureOut">
              <a:rPr lang="en-GB" smtClean="0"/>
              <a:t>24/01/2025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54619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0A8A5-CB71-4E76-B39A-2D7DD6A46CAF}" type="datetimeFigureOut">
              <a:rPr lang="en-GB" smtClean="0"/>
              <a:t>24/01/2025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267971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60A8A5-CB71-4E76-B39A-2D7DD6A46CAF}" type="datetimeFigureOut">
              <a:rPr lang="en-GB" smtClean="0"/>
              <a:t>24/01/2025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275703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60A8A5-CB71-4E76-B39A-2D7DD6A46CAF}" type="datetimeFigureOut">
              <a:rPr lang="en-GB" smtClean="0"/>
              <a:t>24/01/2025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132716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260A8A5-CB71-4E76-B39A-2D7DD6A46CAF}" type="datetimeFigureOut">
              <a:rPr lang="en-GB" smtClean="0"/>
              <a:t>24/01/2025</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224897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260A8A5-CB71-4E76-B39A-2D7DD6A46CAF}" type="datetimeFigureOut">
              <a:rPr lang="en-GB" smtClean="0"/>
              <a:t>24/01/2025</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285329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260A8A5-CB71-4E76-B39A-2D7DD6A46CAF}" type="datetimeFigureOut">
              <a:rPr lang="en-GB" smtClean="0"/>
              <a:t>24/01/2025</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380743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0A8A5-CB71-4E76-B39A-2D7DD6A46CAF}" type="datetimeFigureOut">
              <a:rPr lang="en-GB" smtClean="0"/>
              <a:t>24/01/2025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44C0AB-5E24-445F-A672-28DC133BE3A2}" type="slidenum">
              <a:rPr lang="en-GB" smtClean="0"/>
              <a:t>‹#›</a:t>
            </a:fld>
            <a:endParaRPr lang="en-GB"/>
          </a:p>
        </p:txBody>
      </p:sp>
    </p:spTree>
    <p:extLst>
      <p:ext uri="{BB962C8B-B14F-4D97-AF65-F5344CB8AC3E}">
        <p14:creationId xmlns:p14="http://schemas.microsoft.com/office/powerpoint/2010/main" val="200680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260A8A5-CB71-4E76-B39A-2D7DD6A46CAF}" type="datetimeFigureOut">
              <a:rPr lang="en-GB" smtClean="0"/>
              <a:t>24/01/2025</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44C0AB-5E24-445F-A672-28DC133BE3A2}" type="slidenum">
              <a:rPr lang="en-GB" smtClean="0"/>
              <a:t>‹#›</a:t>
            </a:fld>
            <a:endParaRPr lang="en-GB"/>
          </a:p>
        </p:txBody>
      </p:sp>
    </p:spTree>
    <p:extLst>
      <p:ext uri="{BB962C8B-B14F-4D97-AF65-F5344CB8AC3E}">
        <p14:creationId xmlns:p14="http://schemas.microsoft.com/office/powerpoint/2010/main" val="265699045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estnorthants.gov.uk/help-cost-going-school/free-school-meals-and-pupil-premium" TargetMode="External"/><Relationship Id="rId2" Type="http://schemas.openxmlformats.org/officeDocument/2006/relationships/hyperlink" Target="https://www.northnorthants.gov.uk/schools-and-education/free-school-meals-and-pupil-premiu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getrevising.co.uk/planner"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CA31F-53B7-380B-02AF-0E772B11AA96}"/>
              </a:ext>
            </a:extLst>
          </p:cNvPr>
          <p:cNvSpPr>
            <a:spLocks noGrp="1"/>
          </p:cNvSpPr>
          <p:nvPr>
            <p:ph type="ctrTitle"/>
          </p:nvPr>
        </p:nvSpPr>
        <p:spPr>
          <a:xfrm>
            <a:off x="965505" y="623571"/>
            <a:ext cx="10260990" cy="3523885"/>
          </a:xfrm>
        </p:spPr>
        <p:txBody>
          <a:bodyPr>
            <a:normAutofit/>
          </a:bodyPr>
          <a:lstStyle/>
          <a:p>
            <a:pPr algn="ctr"/>
            <a:r>
              <a:rPr lang="en-GB" sz="8000" b="1" dirty="0"/>
              <a:t>Success at GCSE Evening</a:t>
            </a:r>
          </a:p>
        </p:txBody>
      </p:sp>
      <p:sp>
        <p:nvSpPr>
          <p:cNvPr id="3" name="Subtitle 2">
            <a:extLst>
              <a:ext uri="{FF2B5EF4-FFF2-40B4-BE49-F238E27FC236}">
                <a16:creationId xmlns:a16="http://schemas.microsoft.com/office/drawing/2014/main" id="{000A3A78-B2F5-F8CF-3916-B02D1324CFD2}"/>
              </a:ext>
            </a:extLst>
          </p:cNvPr>
          <p:cNvSpPr>
            <a:spLocks noGrp="1"/>
          </p:cNvSpPr>
          <p:nvPr>
            <p:ph type="subTitle" idx="1"/>
          </p:nvPr>
        </p:nvSpPr>
        <p:spPr>
          <a:xfrm>
            <a:off x="965505" y="4777380"/>
            <a:ext cx="10260990" cy="1209763"/>
          </a:xfrm>
        </p:spPr>
        <p:txBody>
          <a:bodyPr>
            <a:normAutofit/>
          </a:bodyPr>
          <a:lstStyle/>
          <a:p>
            <a:pPr algn="ctr"/>
            <a:endParaRPr lang="en-GB" sz="2400">
              <a:solidFill>
                <a:schemeClr val="bg2"/>
              </a:solidFill>
            </a:endParaRPr>
          </a:p>
        </p:txBody>
      </p:sp>
      <p:pic>
        <p:nvPicPr>
          <p:cNvPr id="5" name="Picture 4">
            <a:extLst>
              <a:ext uri="{FF2B5EF4-FFF2-40B4-BE49-F238E27FC236}">
                <a16:creationId xmlns:a16="http://schemas.microsoft.com/office/drawing/2014/main" id="{E18A8F32-7813-250C-78F7-E1779EBBFA4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698" b="98610" l="1854" r="95778">
                        <a14:foregroundMark x1="3708" y1="4170" x2="3502" y2="62960"/>
                        <a14:foregroundMark x1="3502" y1="62960" x2="4016" y2="64350"/>
                        <a14:foregroundMark x1="4119" y1="69501" x2="5664" y2="72608"/>
                        <a14:foregroundMark x1="5664" y1="72608" x2="21730" y2="86345"/>
                        <a14:foregroundMark x1="21730" y1="86345" x2="36148" y2="91578"/>
                        <a14:foregroundMark x1="36148" y1="91578" x2="48713" y2="95176"/>
                        <a14:foregroundMark x1="48713" y1="95176" x2="48919" y2="95258"/>
                        <a14:foregroundMark x1="51596" y1="95421" x2="62513" y2="94113"/>
                        <a14:foregroundMark x1="62513" y1="94113" x2="85376" y2="81194"/>
                        <a14:foregroundMark x1="85376" y1="81194" x2="95778" y2="63532"/>
                        <a14:foregroundMark x1="95778" y1="63532" x2="94542" y2="4661"/>
                        <a14:foregroundMark x1="94542" y1="2617" x2="1854" y2="2780"/>
                        <a14:foregroundMark x1="1854" y1="2780" x2="1854" y2="2780"/>
                        <a14:foregroundMark x1="11432" y1="12428" x2="26674" y2="12919"/>
                        <a14:foregroundMark x1="26674" y1="12919" x2="30381" y2="12674"/>
                        <a14:foregroundMark x1="30381" y1="12674" x2="39341" y2="13246"/>
                        <a14:foregroundMark x1="39341" y1="13246" x2="33265" y2="15454"/>
                        <a14:foregroundMark x1="33265" y1="15454" x2="17714" y2="15209"/>
                        <a14:foregroundMark x1="17714" y1="15209" x2="16375" y2="15617"/>
                        <a14:foregroundMark x1="18229" y1="18479" x2="39547" y2="21177"/>
                        <a14:foregroundMark x1="39547" y1="21177" x2="43357" y2="20769"/>
                        <a14:foregroundMark x1="43357" y1="20769" x2="45108" y2="18152"/>
                        <a14:foregroundMark x1="45108" y1="18152" x2="50257" y2="15781"/>
                        <a14:foregroundMark x1="50257" y1="15781" x2="80742" y2="10630"/>
                        <a14:foregroundMark x1="80742" y1="10630" x2="68692" y2="17171"/>
                        <a14:foregroundMark x1="68692" y1="17171" x2="80742" y2="24775"/>
                        <a14:foregroundMark x1="79918" y1="33442" x2="18744" y2="39902"/>
                        <a14:foregroundMark x1="18744" y1="39902" x2="20803" y2="44563"/>
                        <a14:foregroundMark x1="20803" y1="44563" x2="24614" y2="46443"/>
                        <a14:foregroundMark x1="24614" y1="46443" x2="41504" y2="48242"/>
                        <a14:foregroundMark x1="41504" y1="48242" x2="74871" y2="43254"/>
                        <a14:foregroundMark x1="74871" y1="43254" x2="81256" y2="43908"/>
                        <a14:foregroundMark x1="81256" y1="43908" x2="84037" y2="49796"/>
                        <a14:foregroundMark x1="84037" y1="49796" x2="83831" y2="52576"/>
                        <a14:foregroundMark x1="83831" y1="52576" x2="79609" y2="55519"/>
                        <a14:foregroundMark x1="79609" y1="55519" x2="27600" y2="58463"/>
                        <a14:foregroundMark x1="27600" y1="58463" x2="8651" y2="54538"/>
                        <a14:foregroundMark x1="9784" y1="66312" x2="37693" y2="69583"/>
                        <a14:foregroundMark x1="37693" y1="69583" x2="69722" y2="67948"/>
                        <a14:foregroundMark x1="69722" y1="67948" x2="62204" y2="70237"/>
                        <a14:foregroundMark x1="62204" y1="70237" x2="34192" y2="70728"/>
                        <a14:foregroundMark x1="34192" y1="70728" x2="39753" y2="72445"/>
                        <a14:foregroundMark x1="39753" y1="72445" x2="60762" y2="73262"/>
                        <a14:foregroundMark x1="60762" y1="73262" x2="69104" y2="77105"/>
                        <a14:foregroundMark x1="69104" y1="77105" x2="31514" y2="75061"/>
                        <a14:foregroundMark x1="31514" y1="75061" x2="44284" y2="79313"/>
                        <a14:foregroundMark x1="44284" y1="79313" x2="54377" y2="79558"/>
                        <a14:foregroundMark x1="54377" y1="79558" x2="61586" y2="79150"/>
                        <a14:foregroundMark x1="61586" y1="79150" x2="67868" y2="79477"/>
                        <a14:foregroundMark x1="67868" y1="79477" x2="65088" y2="81684"/>
                        <a14:foregroundMark x1="65088" y1="81684" x2="38208" y2="80213"/>
                        <a14:foregroundMark x1="38208" y1="80213" x2="35839" y2="81357"/>
                        <a14:foregroundMark x1="32441" y1="66312" x2="51184" y2="65904"/>
                        <a14:foregroundMark x1="51184" y1="65904" x2="56231" y2="65904"/>
                        <a14:foregroundMark x1="56231" y1="65904" x2="69104" y2="65331"/>
                        <a14:foregroundMark x1="69104" y1="65331" x2="64779" y2="62469"/>
                        <a14:foregroundMark x1="64779" y1="62469" x2="35530" y2="62715"/>
                        <a14:foregroundMark x1="35530" y1="62715" x2="43563" y2="62306"/>
                        <a14:foregroundMark x1="43563" y1="62306" x2="54583" y2="62796"/>
                        <a14:foregroundMark x1="54583" y1="62796" x2="58290" y2="62224"/>
                        <a14:foregroundMark x1="58290" y1="62224" x2="59526" y2="61652"/>
                        <a14:foregroundMark x1="87230" y1="72200" x2="90113" y2="67130"/>
                        <a14:foregroundMark x1="90113" y1="67130" x2="89083" y2="49469"/>
                        <a14:foregroundMark x1="89083" y1="49469" x2="82698" y2="71545"/>
                        <a14:foregroundMark x1="82698" y1="71545" x2="84346" y2="50286"/>
                        <a14:foregroundMark x1="84346" y1="50286" x2="76622" y2="63205"/>
                        <a14:foregroundMark x1="76622" y1="63205" x2="80742" y2="45707"/>
                        <a14:foregroundMark x1="80742" y1="45707" x2="67250" y2="63778"/>
                        <a14:foregroundMark x1="67250" y1="63778" x2="75901" y2="46688"/>
                        <a14:foregroundMark x1="75901" y1="46688" x2="61071" y2="59853"/>
                        <a14:foregroundMark x1="61071" y1="59853" x2="71576" y2="39820"/>
                        <a14:foregroundMark x1="71576" y1="39820" x2="63234" y2="47751"/>
                        <a14:foregroundMark x1="63234" y1="47751" x2="73841" y2="31889"/>
                        <a14:foregroundMark x1="73841" y1="31889" x2="55201" y2="47179"/>
                        <a14:foregroundMark x1="55201" y1="47179" x2="60865" y2="31480"/>
                        <a14:foregroundMark x1="60865" y1="31480" x2="52523" y2="40883"/>
                        <a14:foregroundMark x1="52523" y1="40883" x2="59938" y2="28209"/>
                        <a14:foregroundMark x1="59938" y1="28209" x2="54892" y2="40883"/>
                        <a14:foregroundMark x1="54892" y1="40883" x2="58084" y2="25429"/>
                        <a14:foregroundMark x1="58084" y1="25429" x2="51081" y2="45380"/>
                        <a14:foregroundMark x1="51081" y1="45380" x2="52214" y2="29191"/>
                        <a14:foregroundMark x1="52214" y1="29191" x2="47065" y2="48487"/>
                        <a14:foregroundMark x1="47065" y1="48487" x2="47271" y2="30335"/>
                        <a14:foregroundMark x1="47271" y1="30335" x2="43254" y2="51267"/>
                        <a14:foregroundMark x1="43254" y1="51267" x2="43357" y2="40638"/>
                        <a14:foregroundMark x1="43357" y1="40638" x2="40989" y2="47751"/>
                        <a14:foregroundMark x1="40989" y1="47751" x2="36869" y2="24530"/>
                        <a14:foregroundMark x1="36869" y1="24530" x2="32132" y2="43827"/>
                        <a14:foregroundMark x1="32132" y1="43827" x2="32647" y2="31725"/>
                        <a14:foregroundMark x1="32647" y1="31725" x2="25129" y2="58381"/>
                        <a14:foregroundMark x1="25129" y1="58381" x2="27291" y2="44644"/>
                        <a14:foregroundMark x1="27291" y1="44644" x2="25129" y2="61325"/>
                        <a14:foregroundMark x1="25129" y1="61325" x2="25747" y2="46607"/>
                        <a14:foregroundMark x1="25747" y1="46607" x2="19156" y2="71382"/>
                        <a14:foregroundMark x1="19156" y1="71382" x2="19053" y2="61079"/>
                        <a14:foregroundMark x1="19053" y1="61079" x2="16581" y2="73017"/>
                        <a14:foregroundMark x1="16581" y1="73017" x2="18538" y2="59526"/>
                        <a14:foregroundMark x1="18538" y1="59526" x2="15860" y2="67457"/>
                        <a14:foregroundMark x1="15860" y1="67457" x2="18229" y2="59689"/>
                        <a14:foregroundMark x1="18229" y1="59689" x2="18435" y2="59444"/>
                        <a14:foregroundMark x1="69722" y1="23630" x2="69722" y2="23630"/>
                        <a14:foregroundMark x1="50154" y1="98610" x2="50154" y2="98610"/>
                      </a14:backgroundRemoval>
                    </a14:imgEffect>
                  </a14:imgLayer>
                </a14:imgProps>
              </a:ext>
            </a:extLst>
          </a:blip>
          <a:srcRect l="255" t="178" r="394"/>
          <a:stretch/>
        </p:blipFill>
        <p:spPr>
          <a:xfrm>
            <a:off x="289483" y="191400"/>
            <a:ext cx="1571401" cy="1985975"/>
          </a:xfrm>
          <a:prstGeom prst="rect">
            <a:avLst/>
          </a:prstGeom>
        </p:spPr>
      </p:pic>
      <p:pic>
        <p:nvPicPr>
          <p:cNvPr id="6" name="Picture 5">
            <a:extLst>
              <a:ext uri="{FF2B5EF4-FFF2-40B4-BE49-F238E27FC236}">
                <a16:creationId xmlns:a16="http://schemas.microsoft.com/office/drawing/2014/main" id="{59F7E956-46FC-30E5-0123-7BD227A50A3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698" b="98610" l="1854" r="95778">
                        <a14:foregroundMark x1="3708" y1="4170" x2="3502" y2="62960"/>
                        <a14:foregroundMark x1="3502" y1="62960" x2="4016" y2="64350"/>
                        <a14:foregroundMark x1="4119" y1="69501" x2="5664" y2="72608"/>
                        <a14:foregroundMark x1="5664" y1="72608" x2="21730" y2="86345"/>
                        <a14:foregroundMark x1="21730" y1="86345" x2="36148" y2="91578"/>
                        <a14:foregroundMark x1="36148" y1="91578" x2="48713" y2="95176"/>
                        <a14:foregroundMark x1="48713" y1="95176" x2="48919" y2="95258"/>
                        <a14:foregroundMark x1="51596" y1="95421" x2="62513" y2="94113"/>
                        <a14:foregroundMark x1="62513" y1="94113" x2="85376" y2="81194"/>
                        <a14:foregroundMark x1="85376" y1="81194" x2="95778" y2="63532"/>
                        <a14:foregroundMark x1="95778" y1="63532" x2="94542" y2="4661"/>
                        <a14:foregroundMark x1="94542" y1="2617" x2="1854" y2="2780"/>
                        <a14:foregroundMark x1="1854" y1="2780" x2="1854" y2="2780"/>
                        <a14:foregroundMark x1="11432" y1="12428" x2="26674" y2="12919"/>
                        <a14:foregroundMark x1="26674" y1="12919" x2="30381" y2="12674"/>
                        <a14:foregroundMark x1="30381" y1="12674" x2="39341" y2="13246"/>
                        <a14:foregroundMark x1="39341" y1="13246" x2="33265" y2="15454"/>
                        <a14:foregroundMark x1="33265" y1="15454" x2="17714" y2="15209"/>
                        <a14:foregroundMark x1="17714" y1="15209" x2="16375" y2="15617"/>
                        <a14:foregroundMark x1="18229" y1="18479" x2="39547" y2="21177"/>
                        <a14:foregroundMark x1="39547" y1="21177" x2="43357" y2="20769"/>
                        <a14:foregroundMark x1="43357" y1="20769" x2="45108" y2="18152"/>
                        <a14:foregroundMark x1="45108" y1="18152" x2="50257" y2="15781"/>
                        <a14:foregroundMark x1="50257" y1="15781" x2="80742" y2="10630"/>
                        <a14:foregroundMark x1="80742" y1="10630" x2="68692" y2="17171"/>
                        <a14:foregroundMark x1="68692" y1="17171" x2="80742" y2="24775"/>
                        <a14:foregroundMark x1="79918" y1="33442" x2="18744" y2="39902"/>
                        <a14:foregroundMark x1="18744" y1="39902" x2="20803" y2="44563"/>
                        <a14:foregroundMark x1="20803" y1="44563" x2="24614" y2="46443"/>
                        <a14:foregroundMark x1="24614" y1="46443" x2="41504" y2="48242"/>
                        <a14:foregroundMark x1="41504" y1="48242" x2="74871" y2="43254"/>
                        <a14:foregroundMark x1="74871" y1="43254" x2="81256" y2="43908"/>
                        <a14:foregroundMark x1="81256" y1="43908" x2="84037" y2="49796"/>
                        <a14:foregroundMark x1="84037" y1="49796" x2="83831" y2="52576"/>
                        <a14:foregroundMark x1="83831" y1="52576" x2="79609" y2="55519"/>
                        <a14:foregroundMark x1="79609" y1="55519" x2="27600" y2="58463"/>
                        <a14:foregroundMark x1="27600" y1="58463" x2="8651" y2="54538"/>
                        <a14:foregroundMark x1="9784" y1="66312" x2="37693" y2="69583"/>
                        <a14:foregroundMark x1="37693" y1="69583" x2="69722" y2="67948"/>
                        <a14:foregroundMark x1="69722" y1="67948" x2="62204" y2="70237"/>
                        <a14:foregroundMark x1="62204" y1="70237" x2="34192" y2="70728"/>
                        <a14:foregroundMark x1="34192" y1="70728" x2="39753" y2="72445"/>
                        <a14:foregroundMark x1="39753" y1="72445" x2="60762" y2="73262"/>
                        <a14:foregroundMark x1="60762" y1="73262" x2="69104" y2="77105"/>
                        <a14:foregroundMark x1="69104" y1="77105" x2="31514" y2="75061"/>
                        <a14:foregroundMark x1="31514" y1="75061" x2="44284" y2="79313"/>
                        <a14:foregroundMark x1="44284" y1="79313" x2="54377" y2="79558"/>
                        <a14:foregroundMark x1="54377" y1="79558" x2="61586" y2="79150"/>
                        <a14:foregroundMark x1="61586" y1="79150" x2="67868" y2="79477"/>
                        <a14:foregroundMark x1="67868" y1="79477" x2="65088" y2="81684"/>
                        <a14:foregroundMark x1="65088" y1="81684" x2="38208" y2="80213"/>
                        <a14:foregroundMark x1="38208" y1="80213" x2="35839" y2="81357"/>
                        <a14:foregroundMark x1="32441" y1="66312" x2="51184" y2="65904"/>
                        <a14:foregroundMark x1="51184" y1="65904" x2="56231" y2="65904"/>
                        <a14:foregroundMark x1="56231" y1="65904" x2="69104" y2="65331"/>
                        <a14:foregroundMark x1="69104" y1="65331" x2="64779" y2="62469"/>
                        <a14:foregroundMark x1="64779" y1="62469" x2="35530" y2="62715"/>
                        <a14:foregroundMark x1="35530" y1="62715" x2="43563" y2="62306"/>
                        <a14:foregroundMark x1="43563" y1="62306" x2="54583" y2="62796"/>
                        <a14:foregroundMark x1="54583" y1="62796" x2="58290" y2="62224"/>
                        <a14:foregroundMark x1="58290" y1="62224" x2="59526" y2="61652"/>
                        <a14:foregroundMark x1="87230" y1="72200" x2="90113" y2="67130"/>
                        <a14:foregroundMark x1="90113" y1="67130" x2="89083" y2="49469"/>
                        <a14:foregroundMark x1="89083" y1="49469" x2="82698" y2="71545"/>
                        <a14:foregroundMark x1="82698" y1="71545" x2="84346" y2="50286"/>
                        <a14:foregroundMark x1="84346" y1="50286" x2="76622" y2="63205"/>
                        <a14:foregroundMark x1="76622" y1="63205" x2="80742" y2="45707"/>
                        <a14:foregroundMark x1="80742" y1="45707" x2="67250" y2="63778"/>
                        <a14:foregroundMark x1="67250" y1="63778" x2="75901" y2="46688"/>
                        <a14:foregroundMark x1="75901" y1="46688" x2="61071" y2="59853"/>
                        <a14:foregroundMark x1="61071" y1="59853" x2="71576" y2="39820"/>
                        <a14:foregroundMark x1="71576" y1="39820" x2="63234" y2="47751"/>
                        <a14:foregroundMark x1="63234" y1="47751" x2="73841" y2="31889"/>
                        <a14:foregroundMark x1="73841" y1="31889" x2="55201" y2="47179"/>
                        <a14:foregroundMark x1="55201" y1="47179" x2="60865" y2="31480"/>
                        <a14:foregroundMark x1="60865" y1="31480" x2="52523" y2="40883"/>
                        <a14:foregroundMark x1="52523" y1="40883" x2="59938" y2="28209"/>
                        <a14:foregroundMark x1="59938" y1="28209" x2="54892" y2="40883"/>
                        <a14:foregroundMark x1="54892" y1="40883" x2="58084" y2="25429"/>
                        <a14:foregroundMark x1="58084" y1="25429" x2="51081" y2="45380"/>
                        <a14:foregroundMark x1="51081" y1="45380" x2="52214" y2="29191"/>
                        <a14:foregroundMark x1="52214" y1="29191" x2="47065" y2="48487"/>
                        <a14:foregroundMark x1="47065" y1="48487" x2="47271" y2="30335"/>
                        <a14:foregroundMark x1="47271" y1="30335" x2="43254" y2="51267"/>
                        <a14:foregroundMark x1="43254" y1="51267" x2="43357" y2="40638"/>
                        <a14:foregroundMark x1="43357" y1="40638" x2="40989" y2="47751"/>
                        <a14:foregroundMark x1="40989" y1="47751" x2="36869" y2="24530"/>
                        <a14:foregroundMark x1="36869" y1="24530" x2="32132" y2="43827"/>
                        <a14:foregroundMark x1="32132" y1="43827" x2="32647" y2="31725"/>
                        <a14:foregroundMark x1="32647" y1="31725" x2="25129" y2="58381"/>
                        <a14:foregroundMark x1="25129" y1="58381" x2="27291" y2="44644"/>
                        <a14:foregroundMark x1="27291" y1="44644" x2="25129" y2="61325"/>
                        <a14:foregroundMark x1="25129" y1="61325" x2="25747" y2="46607"/>
                        <a14:foregroundMark x1="25747" y1="46607" x2="19156" y2="71382"/>
                        <a14:foregroundMark x1="19156" y1="71382" x2="19053" y2="61079"/>
                        <a14:foregroundMark x1="19053" y1="61079" x2="16581" y2="73017"/>
                        <a14:foregroundMark x1="16581" y1="73017" x2="18538" y2="59526"/>
                        <a14:foregroundMark x1="18538" y1="59526" x2="15860" y2="67457"/>
                        <a14:foregroundMark x1="15860" y1="67457" x2="18229" y2="59689"/>
                        <a14:foregroundMark x1="18229" y1="59689" x2="18435" y2="59444"/>
                        <a14:foregroundMark x1="69722" y1="23630" x2="69722" y2="23630"/>
                        <a14:foregroundMark x1="50154" y1="98610" x2="50154" y2="98610"/>
                      </a14:backgroundRemoval>
                    </a14:imgEffect>
                  </a14:imgLayer>
                </a14:imgProps>
              </a:ext>
            </a:extLst>
          </a:blip>
          <a:srcRect l="255" t="178" r="394"/>
          <a:stretch/>
        </p:blipFill>
        <p:spPr>
          <a:xfrm>
            <a:off x="10331116" y="216193"/>
            <a:ext cx="1571401" cy="1985975"/>
          </a:xfrm>
          <a:prstGeom prst="rect">
            <a:avLst/>
          </a:prstGeom>
        </p:spPr>
      </p:pic>
    </p:spTree>
    <p:extLst>
      <p:ext uri="{BB962C8B-B14F-4D97-AF65-F5344CB8AC3E}">
        <p14:creationId xmlns:p14="http://schemas.microsoft.com/office/powerpoint/2010/main" val="3768979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2" name="Picture 1031">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4" name="Picture 1033">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6" name="Oval 1035">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38" name="Picture 1037">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0" name="Picture 1039">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2" name="Rectangle 1041">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Title 1"/>
          <p:cNvSpPr txBox="1">
            <a:spLocks/>
          </p:cNvSpPr>
          <p:nvPr/>
        </p:nvSpPr>
        <p:spPr>
          <a:xfrm>
            <a:off x="646111" y="452718"/>
            <a:ext cx="9404723" cy="140053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457200" fontAlgn="auto">
              <a:spcAft>
                <a:spcPts val="600"/>
              </a:spcAft>
              <a:buClrTx/>
              <a:buSzTx/>
              <a:tabLst/>
              <a:defRPr/>
            </a:pPr>
            <a:r>
              <a:rPr kumimoji="0" lang="en-US" sz="4200" u="none" strike="noStrike" cap="none" spc="0" normalizeH="0" baseline="0" noProof="0">
                <a:ln>
                  <a:noFill/>
                </a:ln>
                <a:solidFill>
                  <a:schemeClr val="tx2"/>
                </a:solidFill>
                <a:effectLst/>
                <a:uLnTx/>
                <a:uFillTx/>
              </a:rPr>
              <a:t>Sleep</a:t>
            </a:r>
          </a:p>
        </p:txBody>
      </p:sp>
      <p:sp>
        <p:nvSpPr>
          <p:cNvPr id="4" name="Content Placeholder 2"/>
          <p:cNvSpPr txBox="1">
            <a:spLocks/>
          </p:cNvSpPr>
          <p:nvPr/>
        </p:nvSpPr>
        <p:spPr>
          <a:xfrm>
            <a:off x="1103312" y="2052918"/>
            <a:ext cx="6367721" cy="41954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r>
              <a:rPr kumimoji="0" lang="en-US" sz="2500" u="none" strike="noStrike" cap="none" spc="0" normalizeH="0" baseline="0" noProof="0" dirty="0">
                <a:ln>
                  <a:noFill/>
                </a:ln>
                <a:effectLst/>
                <a:uLnTx/>
                <a:uFillTx/>
                <a:latin typeface="+mj-lt"/>
                <a:ea typeface="+mj-ea"/>
                <a:cs typeface="+mj-cs"/>
              </a:rPr>
              <a:t>Good sleep improves thinking and concentration</a:t>
            </a:r>
          </a:p>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r>
              <a:rPr kumimoji="0" lang="en-US" sz="2500" u="none" strike="noStrike" cap="none" spc="0" normalizeH="0" baseline="0" noProof="0" dirty="0">
                <a:ln>
                  <a:noFill/>
                </a:ln>
                <a:effectLst/>
                <a:uLnTx/>
                <a:uFillTx/>
                <a:latin typeface="+mj-lt"/>
                <a:ea typeface="+mj-ea"/>
                <a:cs typeface="+mj-cs"/>
              </a:rPr>
              <a:t>Most teenagers need 8-10 hours sleep</a:t>
            </a:r>
          </a:p>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r>
              <a:rPr kumimoji="0" lang="en-US" sz="2500" u="none" strike="noStrike" cap="none" spc="0" normalizeH="0" baseline="0" noProof="0" dirty="0">
                <a:ln>
                  <a:noFill/>
                </a:ln>
                <a:effectLst/>
                <a:uLnTx/>
                <a:uFillTx/>
                <a:latin typeface="+mj-lt"/>
                <a:ea typeface="+mj-ea"/>
                <a:cs typeface="+mj-cs"/>
              </a:rPr>
              <a:t>Try to have at least half an hour ‘down time’ between studying and trying to go to sleep</a:t>
            </a:r>
          </a:p>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r>
              <a:rPr kumimoji="0" lang="en-US" sz="2500" u="none" strike="noStrike" cap="none" spc="0" normalizeH="0" baseline="0" noProof="0" dirty="0">
                <a:ln>
                  <a:noFill/>
                </a:ln>
                <a:effectLst/>
                <a:uLnTx/>
                <a:uFillTx/>
                <a:latin typeface="+mj-lt"/>
                <a:ea typeface="+mj-ea"/>
                <a:cs typeface="+mj-cs"/>
              </a:rPr>
              <a:t>Avoid cramming all night as this will not be productive, meaningful study</a:t>
            </a:r>
          </a:p>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r>
              <a:rPr kumimoji="0" lang="en-US" sz="2500" u="none" strike="noStrike" cap="none" spc="0" normalizeH="0" baseline="0" noProof="0" dirty="0">
                <a:ln>
                  <a:noFill/>
                </a:ln>
                <a:effectLst/>
                <a:uLnTx/>
                <a:uFillTx/>
                <a:latin typeface="+mj-lt"/>
                <a:ea typeface="+mj-ea"/>
                <a:cs typeface="+mj-cs"/>
              </a:rPr>
              <a:t>TURN THE PHONE OFF!!! </a:t>
            </a:r>
          </a:p>
        </p:txBody>
      </p:sp>
      <p:pic>
        <p:nvPicPr>
          <p:cNvPr id="2" name="Picture 2" descr="C:\Users\hhough\AppData\Local\Microsoft\Windows\INetCache\IE\IR0AKP8D\Steel_bed[1].pn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78000"/>
                    </a14:imgEffect>
                  </a14:imgLayer>
                </a14:imgProps>
              </a:ext>
              <a:ext uri="{28A0092B-C50C-407E-A947-70E740481C1C}">
                <a14:useLocalDpi xmlns:a14="http://schemas.microsoft.com/office/drawing/2010/main" val="0"/>
              </a:ext>
            </a:extLst>
          </a:blip>
          <a:srcRect l="18297" r="23289"/>
          <a:stretch/>
        </p:blipFill>
        <p:spPr bwMode="auto">
          <a:xfrm>
            <a:off x="8129872" y="2052214"/>
            <a:ext cx="3409507" cy="2028293"/>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hhough\AppData\Local\Microsoft\Windows\INetCache\IE\N4XCJZUB\tired-schoolboy-yawning-kid-school-desk-books-white-background-42676532[1].jpg"/>
          <p:cNvPicPr>
            <a:picLocks noChangeAspect="1" noChangeArrowheads="1"/>
          </p:cNvPicPr>
          <p:nvPr/>
        </p:nvPicPr>
        <p:blipFill>
          <a:blip r:embed="rId9">
            <a:extLst>
              <a:ext uri="{28A0092B-C50C-407E-A947-70E740481C1C}">
                <a14:useLocalDpi xmlns:a14="http://schemas.microsoft.com/office/drawing/2010/main" val="0"/>
              </a:ext>
            </a:extLst>
          </a:blip>
          <a:srcRect t="13346" r="2" b="1307"/>
          <a:stretch/>
        </p:blipFill>
        <p:spPr bwMode="auto">
          <a:xfrm>
            <a:off x="8129872" y="4187189"/>
            <a:ext cx="3409507" cy="206120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1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3" name="Picture 5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5" name="Oval 5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7" name="Picture 5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9" name="Picture 5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1" name="Rectangle 6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txBox="1">
            <a:spLocks/>
          </p:cNvSpPr>
          <p:nvPr/>
        </p:nvSpPr>
        <p:spPr>
          <a:xfrm>
            <a:off x="648930" y="629266"/>
            <a:ext cx="9252154" cy="12239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457200" fontAlgn="auto">
              <a:spcAft>
                <a:spcPts val="600"/>
              </a:spcAft>
              <a:buClrTx/>
              <a:buSzTx/>
              <a:tabLst/>
              <a:defRPr/>
            </a:pPr>
            <a:r>
              <a:rPr kumimoji="0" lang="en-US" sz="4200" b="0" i="0" u="none" strike="noStrike" kern="1200" cap="none" spc="0" normalizeH="0" baseline="0" noProof="0" dirty="0">
                <a:ln>
                  <a:noFill/>
                </a:ln>
                <a:solidFill>
                  <a:schemeClr val="tx2"/>
                </a:solidFill>
                <a:effectLst/>
                <a:uLnTx/>
                <a:uFillTx/>
                <a:latin typeface="+mj-lt"/>
                <a:ea typeface="+mj-ea"/>
                <a:cs typeface="+mj-cs"/>
              </a:rPr>
              <a:t>Exercise</a:t>
            </a:r>
          </a:p>
        </p:txBody>
      </p:sp>
      <p:sp>
        <p:nvSpPr>
          <p:cNvPr id="3" name="Content Placeholder 2"/>
          <p:cNvSpPr txBox="1">
            <a:spLocks/>
          </p:cNvSpPr>
          <p:nvPr/>
        </p:nvSpPr>
        <p:spPr>
          <a:xfrm>
            <a:off x="1103311" y="2052214"/>
            <a:ext cx="4338409" cy="4196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228600" defTabSz="457200" fontAlgn="auto">
              <a:spcBef>
                <a:spcPts val="1000"/>
              </a:spcBef>
              <a:buClr>
                <a:schemeClr val="bg2">
                  <a:lumMod val="40000"/>
                  <a:lumOff val="60000"/>
                </a:schemeClr>
              </a:buClr>
              <a:buSzPct val="80000"/>
              <a:buFont typeface="Wingdings 3" charset="2"/>
              <a:buChar char=""/>
              <a:tabLst/>
              <a:defRPr/>
            </a:pPr>
            <a:r>
              <a:rPr kumimoji="0" lang="en-US" u="none" strike="noStrike" cap="none" spc="0" normalizeH="0" baseline="0" noProof="0" dirty="0">
                <a:ln>
                  <a:noFill/>
                </a:ln>
                <a:effectLst/>
                <a:uLnTx/>
                <a:uFillTx/>
                <a:latin typeface="+mj-lt"/>
                <a:ea typeface="+mj-ea"/>
                <a:cs typeface="+mj-cs"/>
              </a:rPr>
              <a:t>Boosts energy levels</a:t>
            </a:r>
          </a:p>
          <a:p>
            <a:pPr marL="342900" marR="0" lvl="0" indent="-228600" defTabSz="457200" fontAlgn="auto">
              <a:spcBef>
                <a:spcPts val="1000"/>
              </a:spcBef>
              <a:buClr>
                <a:schemeClr val="bg2">
                  <a:lumMod val="40000"/>
                  <a:lumOff val="60000"/>
                </a:schemeClr>
              </a:buClr>
              <a:buSzPct val="80000"/>
              <a:buFont typeface="Wingdings 3" charset="2"/>
              <a:buChar char=""/>
              <a:tabLst/>
              <a:defRPr/>
            </a:pPr>
            <a:r>
              <a:rPr kumimoji="0" lang="en-US" u="none" strike="noStrike" cap="none" spc="0" normalizeH="0" baseline="0" noProof="0" dirty="0">
                <a:ln>
                  <a:noFill/>
                </a:ln>
                <a:effectLst/>
                <a:uLnTx/>
                <a:uFillTx/>
                <a:latin typeface="+mj-lt"/>
                <a:ea typeface="+mj-ea"/>
                <a:cs typeface="+mj-cs"/>
              </a:rPr>
              <a:t>Clears the mind</a:t>
            </a:r>
          </a:p>
          <a:p>
            <a:pPr marL="342900" marR="0" lvl="0" indent="-228600" defTabSz="457200" fontAlgn="auto">
              <a:spcBef>
                <a:spcPts val="1000"/>
              </a:spcBef>
              <a:buClr>
                <a:schemeClr val="bg2">
                  <a:lumMod val="40000"/>
                  <a:lumOff val="60000"/>
                </a:schemeClr>
              </a:buClr>
              <a:buSzPct val="80000"/>
              <a:buFont typeface="Wingdings 3" charset="2"/>
              <a:buChar char=""/>
              <a:tabLst/>
              <a:defRPr/>
            </a:pPr>
            <a:r>
              <a:rPr kumimoji="0" lang="en-US" u="none" strike="noStrike" cap="none" spc="0" normalizeH="0" baseline="0" noProof="0" dirty="0">
                <a:ln>
                  <a:noFill/>
                </a:ln>
                <a:effectLst/>
                <a:uLnTx/>
                <a:uFillTx/>
                <a:latin typeface="+mj-lt"/>
                <a:ea typeface="+mj-ea"/>
                <a:cs typeface="+mj-cs"/>
              </a:rPr>
              <a:t>Great stress reliever</a:t>
            </a:r>
          </a:p>
          <a:p>
            <a:pPr marL="114300" marR="0" lvl="0" indent="0" defTabSz="457200" fontAlgn="auto">
              <a:spcBef>
                <a:spcPts val="1000"/>
              </a:spcBef>
              <a:buClr>
                <a:schemeClr val="bg2">
                  <a:lumMod val="40000"/>
                  <a:lumOff val="60000"/>
                </a:schemeClr>
              </a:buClr>
              <a:buSzPct val="80000"/>
              <a:buNone/>
              <a:tabLst/>
              <a:defRPr/>
            </a:pPr>
            <a:endParaRPr kumimoji="0" lang="en-US" u="none" strike="noStrike" cap="none" spc="0" normalizeH="0" baseline="0" noProof="0" dirty="0">
              <a:ln>
                <a:noFill/>
              </a:ln>
              <a:effectLst/>
              <a:uLnTx/>
              <a:uFillTx/>
              <a:latin typeface="+mj-lt"/>
              <a:ea typeface="+mj-ea"/>
              <a:cs typeface="+mj-cs"/>
            </a:endParaRPr>
          </a:p>
          <a:p>
            <a:pPr marL="342900" marR="0" lvl="0" indent="-228600" defTabSz="457200" fontAlgn="auto">
              <a:spcBef>
                <a:spcPts val="1000"/>
              </a:spcBef>
              <a:buClr>
                <a:schemeClr val="bg2">
                  <a:lumMod val="40000"/>
                  <a:lumOff val="60000"/>
                </a:schemeClr>
              </a:buClr>
              <a:buSzPct val="80000"/>
              <a:buFont typeface="Wingdings 3" charset="2"/>
              <a:buChar char=""/>
              <a:tabLst/>
              <a:defRPr/>
            </a:pPr>
            <a:endParaRPr kumimoji="0" lang="en-US" u="none" strike="noStrike" cap="none" spc="0" normalizeH="0" baseline="0" noProof="0" dirty="0">
              <a:ln>
                <a:noFill/>
              </a:ln>
              <a:effectLst/>
              <a:uLnTx/>
              <a:uFillTx/>
              <a:latin typeface="+mj-lt"/>
              <a:ea typeface="+mj-ea"/>
              <a:cs typeface="+mj-cs"/>
            </a:endParaRPr>
          </a:p>
        </p:txBody>
      </p:sp>
      <p:pic>
        <p:nvPicPr>
          <p:cNvPr id="5" name="Picture 3" descr="C:\Users\hhough\AppData\Local\Microsoft\Windows\INetCache\IE\TT9V91UN\cerebro-pesas[1].jpg"/>
          <p:cNvPicPr>
            <a:picLocks noChangeAspect="1" noChangeArrowheads="1"/>
          </p:cNvPicPr>
          <p:nvPr/>
        </p:nvPicPr>
        <p:blipFill>
          <a:blip r:embed="rId7">
            <a:extLst>
              <a:ext uri="{28A0092B-C50C-407E-A947-70E740481C1C}">
                <a14:useLocalDpi xmlns:a14="http://schemas.microsoft.com/office/drawing/2010/main" val="0"/>
              </a:ext>
            </a:extLst>
          </a:blip>
          <a:srcRect t="7080" r="-1" b="6559"/>
          <a:stretch/>
        </p:blipFill>
        <p:spPr bwMode="auto">
          <a:xfrm>
            <a:off x="6091916" y="2267092"/>
            <a:ext cx="5451627" cy="376642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5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39B7BA55-62E1-28E6-6E4E-60003BC96AF1}"/>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CA424-E2B3-21D3-0013-F204E0B8068E}"/>
              </a:ext>
            </a:extLst>
          </p:cNvPr>
          <p:cNvSpPr>
            <a:spLocks noGrp="1"/>
          </p:cNvSpPr>
          <p:nvPr>
            <p:ph type="title"/>
          </p:nvPr>
        </p:nvSpPr>
        <p:spPr>
          <a:xfrm>
            <a:off x="648930" y="629266"/>
            <a:ext cx="6188190" cy="1622321"/>
          </a:xfrm>
        </p:spPr>
        <p:txBody>
          <a:bodyPr>
            <a:normAutofit/>
          </a:bodyPr>
          <a:lstStyle/>
          <a:p>
            <a:r>
              <a:rPr lang="en-GB" dirty="0">
                <a:solidFill>
                  <a:srgbClr val="EBEBEB"/>
                </a:solidFill>
              </a:rPr>
              <a:t>Building healthy study habits </a:t>
            </a:r>
          </a:p>
        </p:txBody>
      </p:sp>
      <p:sp>
        <p:nvSpPr>
          <p:cNvPr id="19" name="Content Placeholder 3">
            <a:extLst>
              <a:ext uri="{FF2B5EF4-FFF2-40B4-BE49-F238E27FC236}">
                <a16:creationId xmlns:a16="http://schemas.microsoft.com/office/drawing/2014/main" id="{F8244394-4D94-4B80-FE04-3C9A18628D27}"/>
              </a:ext>
            </a:extLst>
          </p:cNvPr>
          <p:cNvSpPr>
            <a:spLocks noGrp="1"/>
          </p:cNvSpPr>
          <p:nvPr>
            <p:ph idx="1"/>
          </p:nvPr>
        </p:nvSpPr>
        <p:spPr>
          <a:xfrm>
            <a:off x="648930" y="2438400"/>
            <a:ext cx="6188189" cy="3785419"/>
          </a:xfrm>
        </p:spPr>
        <p:txBody>
          <a:bodyPr>
            <a:normAutofit fontScale="92500" lnSpcReduction="10000"/>
          </a:bodyPr>
          <a:lstStyle/>
          <a:p>
            <a:r>
              <a:rPr lang="en-GB" sz="2800" dirty="0">
                <a:solidFill>
                  <a:srgbClr val="FFFFFF"/>
                </a:solidFill>
              </a:rPr>
              <a:t>Short but regular revision session – 20-30 minutes focused blocks with breaks </a:t>
            </a:r>
          </a:p>
          <a:p>
            <a:r>
              <a:rPr lang="en-GB" sz="2800" dirty="0">
                <a:solidFill>
                  <a:srgbClr val="FFFFFF"/>
                </a:solidFill>
              </a:rPr>
              <a:t>Use of revision tools – Flash cards, mind maps and online resources like </a:t>
            </a:r>
            <a:r>
              <a:rPr lang="en-GB" sz="2800" dirty="0" err="1">
                <a:solidFill>
                  <a:srgbClr val="FFFFFF"/>
                </a:solidFill>
              </a:rPr>
              <a:t>GCSEPod</a:t>
            </a:r>
            <a:r>
              <a:rPr lang="en-GB" sz="2800" dirty="0">
                <a:solidFill>
                  <a:srgbClr val="FFFFFF"/>
                </a:solidFill>
              </a:rPr>
              <a:t> and Sparx</a:t>
            </a:r>
          </a:p>
          <a:p>
            <a:r>
              <a:rPr lang="en-GB" sz="2800" dirty="0">
                <a:solidFill>
                  <a:srgbClr val="FFFFFF"/>
                </a:solidFill>
              </a:rPr>
              <a:t>Review Past papers – Practice exam-style questions to </a:t>
            </a:r>
            <a:r>
              <a:rPr lang="en-GB" sz="2800" dirty="0" err="1">
                <a:solidFill>
                  <a:srgbClr val="FFFFFF"/>
                </a:solidFill>
              </a:rPr>
              <a:t>buld</a:t>
            </a:r>
            <a:r>
              <a:rPr lang="en-GB" sz="2800" dirty="0">
                <a:solidFill>
                  <a:srgbClr val="FFFFFF"/>
                </a:solidFill>
              </a:rPr>
              <a:t> confidence</a:t>
            </a:r>
          </a:p>
        </p:txBody>
      </p:sp>
      <p:sp>
        <p:nvSpPr>
          <p:cNvPr id="2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8" name="Picture 17" descr="Sticky notes on a wall">
            <a:extLst>
              <a:ext uri="{FF2B5EF4-FFF2-40B4-BE49-F238E27FC236}">
                <a16:creationId xmlns:a16="http://schemas.microsoft.com/office/drawing/2014/main" id="{C93D7200-B70D-7931-F848-0D310C1FDD25}"/>
              </a:ext>
            </a:extLst>
          </p:cNvPr>
          <p:cNvPicPr>
            <a:picLocks noChangeAspect="1"/>
          </p:cNvPicPr>
          <p:nvPr/>
        </p:nvPicPr>
        <p:blipFill>
          <a:blip r:embed="rId3"/>
          <a:srcRect l="25213" r="24308"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986747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8663FA-F6AE-6810-78A4-11C3A8249996}"/>
              </a:ext>
            </a:extLst>
          </p:cNvPr>
          <p:cNvSpPr>
            <a:spLocks noGrp="1"/>
          </p:cNvSpPr>
          <p:nvPr>
            <p:ph type="title"/>
          </p:nvPr>
        </p:nvSpPr>
        <p:spPr>
          <a:xfrm>
            <a:off x="643855" y="1447799"/>
            <a:ext cx="3108626" cy="1444752"/>
          </a:xfrm>
        </p:spPr>
        <p:txBody>
          <a:bodyPr anchor="b">
            <a:normAutofit/>
          </a:bodyPr>
          <a:lstStyle/>
          <a:p>
            <a:pPr>
              <a:lnSpc>
                <a:spcPct val="90000"/>
              </a:lnSpc>
            </a:pPr>
            <a:r>
              <a:rPr lang="en-GB" sz="3200">
                <a:solidFill>
                  <a:srgbClr val="EBEBEB"/>
                </a:solidFill>
              </a:rPr>
              <a:t>Seek guidance and support</a:t>
            </a:r>
          </a:p>
        </p:txBody>
      </p:sp>
      <p:sp>
        <p:nvSpPr>
          <p:cNvPr id="13"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 name="Freeform: Shape 14">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GB"/>
          </a:p>
        </p:txBody>
      </p:sp>
      <p:sp>
        <p:nvSpPr>
          <p:cNvPr id="17" name="Rectangle 16">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B8E3A9C3-F767-EFD4-F5E5-475EB17C157E}"/>
              </a:ext>
            </a:extLst>
          </p:cNvPr>
          <p:cNvSpPr>
            <a:spLocks noGrp="1"/>
          </p:cNvSpPr>
          <p:nvPr>
            <p:ph idx="1"/>
          </p:nvPr>
        </p:nvSpPr>
        <p:spPr>
          <a:xfrm>
            <a:off x="643855" y="3072385"/>
            <a:ext cx="3108057" cy="2947415"/>
          </a:xfrm>
        </p:spPr>
        <p:txBody>
          <a:bodyPr>
            <a:normAutofit/>
          </a:bodyPr>
          <a:lstStyle/>
          <a:p>
            <a:pPr marL="0" indent="0">
              <a:buNone/>
            </a:pPr>
            <a:r>
              <a:rPr lang="en-GB" dirty="0">
                <a:solidFill>
                  <a:srgbClr val="FFFFFF"/>
                </a:solidFill>
              </a:rPr>
              <a:t>As a school we are always here to support our young people on their school journeys. But there are also other agencies which parents can contact. </a:t>
            </a:r>
          </a:p>
          <a:p>
            <a:endParaRPr lang="en-GB" sz="1400" dirty="0">
              <a:solidFill>
                <a:srgbClr val="FFFFFF"/>
              </a:solidFill>
            </a:endParaRPr>
          </a:p>
        </p:txBody>
      </p:sp>
      <p:pic>
        <p:nvPicPr>
          <p:cNvPr id="6" name="Picture 2">
            <a:extLst>
              <a:ext uri="{FF2B5EF4-FFF2-40B4-BE49-F238E27FC236}">
                <a16:creationId xmlns:a16="http://schemas.microsoft.com/office/drawing/2014/main" id="{76F2FC50-6D60-AA8D-6417-6D5CAB1BEE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8451" y="2028639"/>
            <a:ext cx="6495847" cy="341032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33776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BDDC-72E2-5FA4-AFD7-0237060C4188}"/>
              </a:ext>
            </a:extLst>
          </p:cNvPr>
          <p:cNvSpPr>
            <a:spLocks noGrp="1"/>
          </p:cNvSpPr>
          <p:nvPr>
            <p:ph type="title"/>
          </p:nvPr>
        </p:nvSpPr>
        <p:spPr>
          <a:xfrm>
            <a:off x="5282381" y="629266"/>
            <a:ext cx="4767471" cy="1641986"/>
          </a:xfrm>
        </p:spPr>
        <p:txBody>
          <a:bodyPr>
            <a:normAutofit/>
          </a:bodyPr>
          <a:lstStyle/>
          <a:p>
            <a:r>
              <a:rPr lang="en-GB"/>
              <a:t>Final tips </a:t>
            </a:r>
            <a:endParaRPr lang="en-GB" dirty="0"/>
          </a:p>
        </p:txBody>
      </p:sp>
      <p:pic>
        <p:nvPicPr>
          <p:cNvPr id="22" name="Picture 21">
            <a:extLst>
              <a:ext uri="{FF2B5EF4-FFF2-40B4-BE49-F238E27FC236}">
                <a16:creationId xmlns:a16="http://schemas.microsoft.com/office/drawing/2014/main" id="{F1D79F6F-319E-4AB1-1EBE-35565A210AF8}"/>
              </a:ext>
            </a:extLst>
          </p:cNvPr>
          <p:cNvPicPr>
            <a:picLocks noChangeAspect="1"/>
          </p:cNvPicPr>
          <p:nvPr/>
        </p:nvPicPr>
        <p:blipFill>
          <a:blip r:embed="rId3"/>
          <a:srcRect l="33293" r="28693"/>
          <a:stretch/>
        </p:blipFill>
        <p:spPr>
          <a:xfrm>
            <a:off x="-1" y="10"/>
            <a:ext cx="4634680" cy="6857990"/>
          </a:xfrm>
          <a:prstGeom prst="rect">
            <a:avLst/>
          </a:prstGeom>
        </p:spPr>
      </p:pic>
      <p:sp>
        <p:nvSpPr>
          <p:cNvPr id="23" name="Content Placeholder 2">
            <a:extLst>
              <a:ext uri="{FF2B5EF4-FFF2-40B4-BE49-F238E27FC236}">
                <a16:creationId xmlns:a16="http://schemas.microsoft.com/office/drawing/2014/main" id="{980E97E1-F900-453F-478F-8DECF2E60DA8}"/>
              </a:ext>
            </a:extLst>
          </p:cNvPr>
          <p:cNvSpPr>
            <a:spLocks noGrp="1"/>
          </p:cNvSpPr>
          <p:nvPr>
            <p:ph idx="1"/>
          </p:nvPr>
        </p:nvSpPr>
        <p:spPr>
          <a:xfrm>
            <a:off x="5282380" y="2126901"/>
            <a:ext cx="4767471" cy="3809999"/>
          </a:xfrm>
        </p:spPr>
        <p:txBody>
          <a:bodyPr>
            <a:normAutofit/>
          </a:bodyPr>
          <a:lstStyle/>
          <a:p>
            <a:r>
              <a:rPr lang="en-GB" sz="2400" dirty="0"/>
              <a:t>Be supportive and positive about their efforts </a:t>
            </a:r>
          </a:p>
          <a:p>
            <a:r>
              <a:rPr lang="en-GB" sz="2400" dirty="0"/>
              <a:t>Avoid comparisons with siblings and peers </a:t>
            </a:r>
          </a:p>
          <a:p>
            <a:r>
              <a:rPr lang="en-GB" sz="2400" dirty="0"/>
              <a:t>Celebrate small successes and progress</a:t>
            </a:r>
          </a:p>
          <a:p>
            <a:r>
              <a:rPr lang="en-GB" sz="2400" dirty="0"/>
              <a:t>Keep the communication lines with school open</a:t>
            </a:r>
          </a:p>
        </p:txBody>
      </p:sp>
    </p:spTree>
    <p:extLst>
      <p:ext uri="{BB962C8B-B14F-4D97-AF65-F5344CB8AC3E}">
        <p14:creationId xmlns:p14="http://schemas.microsoft.com/office/powerpoint/2010/main" val="313864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DE9CB91-816C-DE16-C394-4B5AC3E37677}"/>
              </a:ext>
            </a:extLst>
          </p:cNvPr>
          <p:cNvSpPr>
            <a:spLocks noGrp="1"/>
          </p:cNvSpPr>
          <p:nvPr>
            <p:ph type="title"/>
          </p:nvPr>
        </p:nvSpPr>
        <p:spPr>
          <a:xfrm>
            <a:off x="653143" y="1645920"/>
            <a:ext cx="3522879" cy="4470821"/>
          </a:xfrm>
        </p:spPr>
        <p:txBody>
          <a:bodyPr>
            <a:normAutofit/>
          </a:bodyPr>
          <a:lstStyle/>
          <a:p>
            <a:pPr algn="r"/>
            <a:r>
              <a:rPr lang="en-GB">
                <a:solidFill>
                  <a:srgbClr val="FFFFFF"/>
                </a:solidFill>
              </a:rPr>
              <a:t>Pupil Premium Funding </a:t>
            </a:r>
          </a:p>
        </p:txBody>
      </p:sp>
      <p:sp>
        <p:nvSpPr>
          <p:cNvPr id="3" name="Content Placeholder 2">
            <a:extLst>
              <a:ext uri="{FF2B5EF4-FFF2-40B4-BE49-F238E27FC236}">
                <a16:creationId xmlns:a16="http://schemas.microsoft.com/office/drawing/2014/main" id="{6AA9C5FE-BAD6-5E2D-5B66-9DAA2BA5A6FB}"/>
              </a:ext>
            </a:extLst>
          </p:cNvPr>
          <p:cNvSpPr>
            <a:spLocks noGrp="1"/>
          </p:cNvSpPr>
          <p:nvPr>
            <p:ph idx="1"/>
          </p:nvPr>
        </p:nvSpPr>
        <p:spPr>
          <a:xfrm>
            <a:off x="5204109" y="1645920"/>
            <a:ext cx="5919503" cy="4470821"/>
          </a:xfrm>
        </p:spPr>
        <p:txBody>
          <a:bodyPr>
            <a:normAutofit/>
          </a:bodyPr>
          <a:lstStyle/>
          <a:p>
            <a:pPr>
              <a:lnSpc>
                <a:spcPct val="90000"/>
              </a:lnSpc>
            </a:pPr>
            <a:r>
              <a:rPr lang="en-GB" sz="1700"/>
              <a:t>Additional funding available for those who are eligible.</a:t>
            </a:r>
          </a:p>
          <a:p>
            <a:pPr>
              <a:lnSpc>
                <a:spcPct val="90000"/>
              </a:lnSpc>
            </a:pPr>
            <a:r>
              <a:rPr lang="en-GB" sz="1700"/>
              <a:t>Funding available for trips &amp; visits, resources, curriculum materials like workbooks or revision guides etc. </a:t>
            </a:r>
          </a:p>
          <a:p>
            <a:pPr>
              <a:lnSpc>
                <a:spcPct val="90000"/>
              </a:lnSpc>
            </a:pPr>
            <a:r>
              <a:rPr lang="en-GB" sz="1700"/>
              <a:t>Key contact: Lee Towers, Deputy Headteacher.</a:t>
            </a:r>
          </a:p>
          <a:p>
            <a:pPr>
              <a:lnSpc>
                <a:spcPct val="90000"/>
              </a:lnSpc>
            </a:pPr>
            <a:r>
              <a:rPr lang="en-GB" sz="1700"/>
              <a:t>Email: </a:t>
            </a:r>
            <a:r>
              <a:rPr lang="en-GB" sz="1700" err="1"/>
              <a:t>towersl@wollaston-school</a:t>
            </a:r>
            <a:r>
              <a:rPr lang="en-GB" sz="1700"/>
              <a:t> </a:t>
            </a:r>
          </a:p>
          <a:p>
            <a:pPr>
              <a:lnSpc>
                <a:spcPct val="90000"/>
              </a:lnSpc>
            </a:pPr>
            <a:r>
              <a:rPr lang="en-GB" sz="1700"/>
              <a:t>North Northamptonshire: </a:t>
            </a:r>
            <a:r>
              <a:rPr lang="en-GB" sz="1700">
                <a:hlinkClick r:id="rId2"/>
              </a:rPr>
              <a:t>https://www.northnorthants.gov.uk/schools-and-education/free-school-meals-and-pupil-premium</a:t>
            </a:r>
            <a:r>
              <a:rPr lang="en-GB" sz="1700"/>
              <a:t> </a:t>
            </a:r>
          </a:p>
          <a:p>
            <a:pPr>
              <a:lnSpc>
                <a:spcPct val="90000"/>
              </a:lnSpc>
            </a:pPr>
            <a:r>
              <a:rPr lang="en-GB" sz="1700"/>
              <a:t>West Northamptonshire: </a:t>
            </a:r>
          </a:p>
          <a:p>
            <a:pPr>
              <a:lnSpc>
                <a:spcPct val="90000"/>
              </a:lnSpc>
            </a:pPr>
            <a:r>
              <a:rPr lang="en-GB" sz="1700">
                <a:hlinkClick r:id="rId3"/>
              </a:rPr>
              <a:t>https://www.westnorthants.gov.uk/help-cost-going-school/free-school-meals-and-pupil-premium</a:t>
            </a:r>
            <a:r>
              <a:rPr lang="en-GB" sz="1700"/>
              <a:t> </a:t>
            </a:r>
          </a:p>
        </p:txBody>
      </p:sp>
    </p:spTree>
    <p:extLst>
      <p:ext uri="{BB962C8B-B14F-4D97-AF65-F5344CB8AC3E}">
        <p14:creationId xmlns:p14="http://schemas.microsoft.com/office/powerpoint/2010/main" val="244262138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8" name="Freeform: Shape 17">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0FCB89E0-E2E6-F770-23B0-BCD9CB66DFDE}"/>
              </a:ext>
            </a:extLst>
          </p:cNvPr>
          <p:cNvSpPr>
            <a:spLocks noGrp="1"/>
          </p:cNvSpPr>
          <p:nvPr>
            <p:ph type="title"/>
          </p:nvPr>
        </p:nvSpPr>
        <p:spPr>
          <a:xfrm>
            <a:off x="653143" y="1645920"/>
            <a:ext cx="3522879" cy="4470821"/>
          </a:xfrm>
        </p:spPr>
        <p:txBody>
          <a:bodyPr>
            <a:normAutofit/>
          </a:bodyPr>
          <a:lstStyle/>
          <a:p>
            <a:pPr algn="r"/>
            <a:r>
              <a:rPr lang="en-GB" b="1" dirty="0">
                <a:solidFill>
                  <a:srgbClr val="FFFFFF"/>
                </a:solidFill>
              </a:rPr>
              <a:t>Overview of the evening</a:t>
            </a:r>
          </a:p>
        </p:txBody>
      </p:sp>
      <p:sp>
        <p:nvSpPr>
          <p:cNvPr id="3" name="Content Placeholder 2">
            <a:extLst>
              <a:ext uri="{FF2B5EF4-FFF2-40B4-BE49-F238E27FC236}">
                <a16:creationId xmlns:a16="http://schemas.microsoft.com/office/drawing/2014/main" id="{B8103E40-E00B-D3DC-3E80-A4E4B392923D}"/>
              </a:ext>
            </a:extLst>
          </p:cNvPr>
          <p:cNvSpPr>
            <a:spLocks noGrp="1"/>
          </p:cNvSpPr>
          <p:nvPr>
            <p:ph idx="1"/>
          </p:nvPr>
        </p:nvSpPr>
        <p:spPr>
          <a:xfrm>
            <a:off x="5204109" y="1645920"/>
            <a:ext cx="5919503" cy="4470821"/>
          </a:xfrm>
        </p:spPr>
        <p:txBody>
          <a:bodyPr>
            <a:normAutofit/>
          </a:bodyPr>
          <a:lstStyle/>
          <a:p>
            <a:pPr marL="0" indent="0">
              <a:buNone/>
            </a:pPr>
            <a:r>
              <a:rPr lang="en-GB" sz="2400" b="1" dirty="0"/>
              <a:t>Introduction presentation: </a:t>
            </a:r>
            <a:r>
              <a:rPr lang="en-GB" sz="2400" dirty="0"/>
              <a:t>how you can support guiding your child to academic success over the next two years</a:t>
            </a:r>
          </a:p>
          <a:p>
            <a:pPr marL="0" indent="0">
              <a:buNone/>
            </a:pPr>
            <a:r>
              <a:rPr lang="en-GB" sz="2400" b="1" dirty="0"/>
              <a:t>Subject specific support sessions</a:t>
            </a:r>
            <a:r>
              <a:rPr lang="en-GB" sz="2400" dirty="0"/>
              <a:t>: led by Heads of department.   </a:t>
            </a:r>
          </a:p>
          <a:p>
            <a:r>
              <a:rPr lang="en-GB" sz="2400" dirty="0"/>
              <a:t>English Lit:       (SO1)</a:t>
            </a:r>
          </a:p>
          <a:p>
            <a:r>
              <a:rPr lang="en-GB" sz="2400" dirty="0"/>
              <a:t>English Lang:    (SO2)</a:t>
            </a:r>
          </a:p>
          <a:p>
            <a:r>
              <a:rPr lang="en-GB" sz="2400" dirty="0"/>
              <a:t>Maths: (FO3)</a:t>
            </a:r>
          </a:p>
          <a:p>
            <a:r>
              <a:rPr lang="en-GB" sz="2400" dirty="0"/>
              <a:t>Science: (IT3)</a:t>
            </a:r>
          </a:p>
        </p:txBody>
      </p:sp>
    </p:spTree>
    <p:extLst>
      <p:ext uri="{BB962C8B-B14F-4D97-AF65-F5344CB8AC3E}">
        <p14:creationId xmlns:p14="http://schemas.microsoft.com/office/powerpoint/2010/main" val="201828789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B81FB60-4357-4F16-128B-995E85F73812}"/>
              </a:ext>
            </a:extLst>
          </p:cNvPr>
          <p:cNvSpPr>
            <a:spLocks noGrp="1"/>
          </p:cNvSpPr>
          <p:nvPr>
            <p:ph type="title"/>
          </p:nvPr>
        </p:nvSpPr>
        <p:spPr>
          <a:xfrm>
            <a:off x="648930" y="629267"/>
            <a:ext cx="9252154" cy="1016654"/>
          </a:xfrm>
        </p:spPr>
        <p:txBody>
          <a:bodyPr>
            <a:normAutofit/>
          </a:bodyPr>
          <a:lstStyle/>
          <a:p>
            <a:pPr>
              <a:lnSpc>
                <a:spcPct val="90000"/>
              </a:lnSpc>
            </a:pPr>
            <a:r>
              <a:rPr lang="en-GB" sz="3600" b="1" dirty="0">
                <a:solidFill>
                  <a:srgbClr val="EBEBEB"/>
                </a:solidFill>
              </a:rPr>
              <a:t>What to expect from GCSE qualifications </a:t>
            </a:r>
          </a:p>
        </p:txBody>
      </p:sp>
      <p:sp>
        <p:nvSpPr>
          <p:cNvPr id="29" name="Rectangle 28">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Freeform: Shape 30">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GB"/>
          </a:p>
        </p:txBody>
      </p:sp>
      <p:graphicFrame>
        <p:nvGraphicFramePr>
          <p:cNvPr id="20" name="Content Placeholder 2">
            <a:extLst>
              <a:ext uri="{FF2B5EF4-FFF2-40B4-BE49-F238E27FC236}">
                <a16:creationId xmlns:a16="http://schemas.microsoft.com/office/drawing/2014/main" id="{968A5658-4CD1-BB84-B3B6-D7D9D4E6D642}"/>
              </a:ext>
            </a:extLst>
          </p:cNvPr>
          <p:cNvGraphicFramePr>
            <a:graphicFrameLocks noGrp="1"/>
          </p:cNvGraphicFramePr>
          <p:nvPr>
            <p:ph idx="1"/>
            <p:extLst>
              <p:ext uri="{D42A27DB-BD31-4B8C-83A1-F6EECF244321}">
                <p14:modId xmlns:p14="http://schemas.microsoft.com/office/powerpoint/2010/main" val="205733487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84914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D72C0F-8FF2-3E8F-6567-4BFBD3109450}"/>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A685FD6-86F0-3832-CFA0-061EC9FB83A7}"/>
              </a:ext>
            </a:extLst>
          </p:cNvPr>
          <p:cNvSpPr>
            <a:spLocks noGrp="1"/>
          </p:cNvSpPr>
          <p:nvPr>
            <p:ph type="title"/>
          </p:nvPr>
        </p:nvSpPr>
        <p:spPr>
          <a:xfrm>
            <a:off x="648930" y="629267"/>
            <a:ext cx="9252154" cy="1016654"/>
          </a:xfrm>
        </p:spPr>
        <p:txBody>
          <a:bodyPr>
            <a:normAutofit/>
          </a:bodyPr>
          <a:lstStyle/>
          <a:p>
            <a:pPr>
              <a:lnSpc>
                <a:spcPct val="90000"/>
              </a:lnSpc>
            </a:pPr>
            <a:r>
              <a:rPr lang="en-GB" sz="6000" b="1" dirty="0">
                <a:solidFill>
                  <a:srgbClr val="EBEBEB"/>
                </a:solidFill>
              </a:rPr>
              <a:t>Importance of Year 10 </a:t>
            </a:r>
          </a:p>
        </p:txBody>
      </p:sp>
      <p:sp>
        <p:nvSpPr>
          <p:cNvPr id="29" name="Rectangle 28">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Freeform: Shape 30">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GB"/>
          </a:p>
        </p:txBody>
      </p:sp>
      <p:graphicFrame>
        <p:nvGraphicFramePr>
          <p:cNvPr id="20" name="Content Placeholder 2">
            <a:extLst>
              <a:ext uri="{FF2B5EF4-FFF2-40B4-BE49-F238E27FC236}">
                <a16:creationId xmlns:a16="http://schemas.microsoft.com/office/drawing/2014/main" id="{56CB92CE-0608-05DD-BBC7-3D65925EA2DB}"/>
              </a:ext>
            </a:extLst>
          </p:cNvPr>
          <p:cNvGraphicFramePr>
            <a:graphicFrameLocks noGrp="1"/>
          </p:cNvGraphicFramePr>
          <p:nvPr>
            <p:ph idx="1"/>
            <p:extLst>
              <p:ext uri="{D42A27DB-BD31-4B8C-83A1-F6EECF244321}">
                <p14:modId xmlns:p14="http://schemas.microsoft.com/office/powerpoint/2010/main" val="376164613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7">
            <a:extLst>
              <a:ext uri="{FF2B5EF4-FFF2-40B4-BE49-F238E27FC236}">
                <a16:creationId xmlns:a16="http://schemas.microsoft.com/office/drawing/2014/main" id="{AF9C6939-C679-D9AE-0068-B6F72CAC6D1F}"/>
              </a:ext>
            </a:extLst>
          </p:cNvPr>
          <p:cNvSpPr>
            <a:spLocks noChangeArrowheads="1"/>
          </p:cNvSpPr>
          <p:nvPr/>
        </p:nvSpPr>
        <p:spPr bwMode="auto">
          <a:xfrm>
            <a:off x="647700" y="2905067"/>
            <a:ext cx="9994232"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Year 10 is a crucial foundation year for GCSE success.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Students begin most GCSE content and learn essential skills for exams.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Early support can set the tone for effective study habits and confidence.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310357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E0888-58C8-CD6E-7E7A-0584786707D0}"/>
              </a:ext>
            </a:extLst>
          </p:cNvPr>
          <p:cNvSpPr>
            <a:spLocks noGrp="1"/>
          </p:cNvSpPr>
          <p:nvPr>
            <p:ph type="title"/>
          </p:nvPr>
        </p:nvSpPr>
        <p:spPr>
          <a:xfrm>
            <a:off x="648929" y="1063417"/>
            <a:ext cx="3505495" cy="4675396"/>
          </a:xfrm>
        </p:spPr>
        <p:txBody>
          <a:bodyPr anchor="ctr">
            <a:normAutofit/>
          </a:bodyPr>
          <a:lstStyle/>
          <a:p>
            <a:pPr>
              <a:lnSpc>
                <a:spcPct val="90000"/>
              </a:lnSpc>
            </a:pPr>
            <a:r>
              <a:rPr lang="en-GB" sz="3600">
                <a:solidFill>
                  <a:srgbClr val="F2F2F2"/>
                </a:solidFill>
              </a:rPr>
              <a:t>Students could feel a range of emotions of the next two years which may present as…</a:t>
            </a:r>
            <a:br>
              <a:rPr lang="en-GB" sz="3600">
                <a:solidFill>
                  <a:srgbClr val="F2F2F2"/>
                </a:solidFill>
              </a:rPr>
            </a:br>
            <a:endParaRPr lang="en-GB" sz="3600">
              <a:solidFill>
                <a:srgbClr val="F2F2F2"/>
              </a:solidFill>
            </a:endParaRPr>
          </a:p>
        </p:txBody>
      </p:sp>
      <p:sp>
        <p:nvSpPr>
          <p:cNvPr id="23" name="Rectangle 22">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47C9D467-BD1E-C313-C605-0530FEE0FE6C}"/>
              </a:ext>
            </a:extLst>
          </p:cNvPr>
          <p:cNvGraphicFramePr>
            <a:graphicFrameLocks noGrp="1"/>
          </p:cNvGraphicFramePr>
          <p:nvPr>
            <p:ph idx="1"/>
            <p:extLst>
              <p:ext uri="{D42A27DB-BD31-4B8C-83A1-F6EECF244321}">
                <p14:modId xmlns:p14="http://schemas.microsoft.com/office/powerpoint/2010/main" val="1698149630"/>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97620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9" name="Picture 1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FF1A7-DA84-DAED-92A3-ADDA39A02C36}"/>
              </a:ext>
            </a:extLst>
          </p:cNvPr>
          <p:cNvSpPr>
            <a:spLocks noGrp="1"/>
          </p:cNvSpPr>
          <p:nvPr>
            <p:ph type="title"/>
          </p:nvPr>
        </p:nvSpPr>
        <p:spPr>
          <a:xfrm>
            <a:off x="8211066" y="1263500"/>
            <a:ext cx="3344020" cy="4954593"/>
          </a:xfrm>
        </p:spPr>
        <p:txBody>
          <a:bodyPr vert="horz" lIns="91440" tIns="45720" rIns="91440" bIns="45720" rtlCol="0" anchor="b">
            <a:normAutofit fontScale="90000"/>
          </a:bodyPr>
          <a:lstStyle/>
          <a:p>
            <a:pPr>
              <a:lnSpc>
                <a:spcPct val="90000"/>
              </a:lnSpc>
            </a:pPr>
            <a:r>
              <a:rPr lang="en-US" sz="2700" b="1" i="0" kern="1200">
                <a:solidFill>
                  <a:srgbClr val="EBEBEB"/>
                </a:solidFill>
                <a:latin typeface="+mj-lt"/>
                <a:ea typeface="+mj-ea"/>
                <a:cs typeface="+mj-cs"/>
              </a:rPr>
              <a:t>How can you help at home?</a:t>
            </a:r>
            <a:br>
              <a:rPr lang="en-US" sz="2000" b="0" i="0" kern="1200">
                <a:solidFill>
                  <a:srgbClr val="EBEBEB"/>
                </a:solidFill>
                <a:latin typeface="+mj-lt"/>
                <a:ea typeface="+mj-ea"/>
                <a:cs typeface="+mj-cs"/>
              </a:rPr>
            </a:br>
            <a:br>
              <a:rPr lang="en-US" sz="2000" b="0" i="0" kern="1200">
                <a:solidFill>
                  <a:srgbClr val="EBEBEB"/>
                </a:solidFill>
                <a:latin typeface="+mj-lt"/>
                <a:ea typeface="+mj-ea"/>
                <a:cs typeface="+mj-cs"/>
              </a:rPr>
            </a:br>
            <a:r>
              <a:rPr lang="en-US" sz="2000" b="0" i="0" kern="1200">
                <a:solidFill>
                  <a:srgbClr val="EBEBEB"/>
                </a:solidFill>
                <a:latin typeface="+mj-lt"/>
                <a:ea typeface="+mj-ea"/>
                <a:cs typeface="+mj-cs"/>
              </a:rPr>
              <a:t>Simply – talk, talk and talk about learning. Basic questions such as ‘what did you learn today?  Can you tell me something you remember from today’s lessons? </a:t>
            </a:r>
            <a:br>
              <a:rPr lang="en-US" sz="2000" b="0" i="0" kern="1200">
                <a:solidFill>
                  <a:srgbClr val="EBEBEB"/>
                </a:solidFill>
                <a:latin typeface="+mj-lt"/>
                <a:ea typeface="+mj-ea"/>
                <a:cs typeface="+mj-cs"/>
              </a:rPr>
            </a:br>
            <a:br>
              <a:rPr lang="en-US" sz="2000" b="0" i="0" kern="1200">
                <a:solidFill>
                  <a:srgbClr val="EBEBEB"/>
                </a:solidFill>
                <a:latin typeface="+mj-lt"/>
                <a:ea typeface="+mj-ea"/>
                <a:cs typeface="+mj-cs"/>
              </a:rPr>
            </a:br>
            <a:r>
              <a:rPr lang="en-US" sz="2000" b="0" i="0" kern="1200">
                <a:solidFill>
                  <a:srgbClr val="EBEBEB"/>
                </a:solidFill>
                <a:latin typeface="+mj-lt"/>
                <a:ea typeface="+mj-ea"/>
                <a:cs typeface="+mj-cs"/>
              </a:rPr>
              <a:t>The more you talk, the more retrieval takes place and the more retrieval takes place, the more likely information is going to be stored in the long term memory. </a:t>
            </a:r>
            <a:br>
              <a:rPr lang="en-US" sz="2000" b="0" i="0" kern="1200">
                <a:solidFill>
                  <a:srgbClr val="EBEBEB"/>
                </a:solidFill>
                <a:latin typeface="+mj-lt"/>
                <a:ea typeface="+mj-ea"/>
                <a:cs typeface="+mj-cs"/>
              </a:rPr>
            </a:br>
            <a:br>
              <a:rPr lang="en-US" sz="1400" b="0" i="0" kern="1200" dirty="0">
                <a:solidFill>
                  <a:srgbClr val="EBEBEB"/>
                </a:solidFill>
                <a:latin typeface="+mj-lt"/>
                <a:ea typeface="+mj-ea"/>
                <a:cs typeface="+mj-cs"/>
              </a:rPr>
            </a:br>
            <a:endParaRPr lang="en-US" sz="1400" b="0" i="0" kern="1200" dirty="0">
              <a:solidFill>
                <a:srgbClr val="EBEBEB"/>
              </a:solidFill>
              <a:latin typeface="+mj-lt"/>
              <a:ea typeface="+mj-ea"/>
              <a:cs typeface="+mj-cs"/>
            </a:endParaRPr>
          </a:p>
        </p:txBody>
      </p:sp>
      <p:sp useBgFill="1">
        <p:nvSpPr>
          <p:cNvPr id="27" name="Rectangle 26">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8" name="Content Placeholder 4">
            <a:extLst>
              <a:ext uri="{FF2B5EF4-FFF2-40B4-BE49-F238E27FC236}">
                <a16:creationId xmlns:a16="http://schemas.microsoft.com/office/drawing/2014/main" id="{C52ACB76-7B4E-1547-B0BD-287620A01DE0}"/>
              </a:ext>
            </a:extLst>
          </p:cNvPr>
          <p:cNvPicPr>
            <a:picLocks noGrp="1" noChangeAspect="1"/>
          </p:cNvPicPr>
          <p:nvPr>
            <p:ph idx="1"/>
          </p:nvPr>
        </p:nvPicPr>
        <p:blipFill rotWithShape="1">
          <a:blip r:embed="rId6"/>
          <a:srcRect l="28452" t="11238" r="12199" b="24845"/>
          <a:stretch/>
        </p:blipFill>
        <p:spPr>
          <a:xfrm>
            <a:off x="636914" y="1150223"/>
            <a:ext cx="6903710" cy="4182231"/>
          </a:xfrm>
          <a:prstGeom prst="rect">
            <a:avLst/>
          </a:prstGeom>
          <a:effectLst/>
        </p:spPr>
      </p:pic>
    </p:spTree>
    <p:extLst>
      <p:ext uri="{BB962C8B-B14F-4D97-AF65-F5344CB8AC3E}">
        <p14:creationId xmlns:p14="http://schemas.microsoft.com/office/powerpoint/2010/main" val="199204495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18F87-C864-3B6F-5C94-6A09C58F8E0C}"/>
              </a:ext>
            </a:extLst>
          </p:cNvPr>
          <p:cNvSpPr>
            <a:spLocks noGrp="1"/>
          </p:cNvSpPr>
          <p:nvPr>
            <p:ph type="title"/>
          </p:nvPr>
        </p:nvSpPr>
        <p:spPr>
          <a:xfrm>
            <a:off x="648931" y="629266"/>
            <a:ext cx="4166510" cy="1622321"/>
          </a:xfrm>
        </p:spPr>
        <p:txBody>
          <a:bodyPr>
            <a:normAutofit/>
          </a:bodyPr>
          <a:lstStyle/>
          <a:p>
            <a:pPr>
              <a:lnSpc>
                <a:spcPct val="90000"/>
              </a:lnSpc>
            </a:pPr>
            <a:r>
              <a:rPr lang="en-GB" sz="3600">
                <a:solidFill>
                  <a:srgbClr val="EBEBEB"/>
                </a:solidFill>
              </a:rPr>
              <a:t>Create a revision schedule</a:t>
            </a:r>
          </a:p>
        </p:txBody>
      </p:sp>
      <p:sp>
        <p:nvSpPr>
          <p:cNvPr id="1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7" name="Freeform: Shape 16">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GB"/>
          </a:p>
        </p:txBody>
      </p:sp>
      <p:pic>
        <p:nvPicPr>
          <p:cNvPr id="8" name="Content Placeholder 4">
            <a:extLst>
              <a:ext uri="{FF2B5EF4-FFF2-40B4-BE49-F238E27FC236}">
                <a16:creationId xmlns:a16="http://schemas.microsoft.com/office/drawing/2014/main" id="{BAE723C2-41D6-AD3A-E2EB-4505DFF433B6}"/>
              </a:ext>
            </a:extLst>
          </p:cNvPr>
          <p:cNvPicPr>
            <a:picLocks noChangeAspect="1"/>
          </p:cNvPicPr>
          <p:nvPr/>
        </p:nvPicPr>
        <p:blipFill rotWithShape="1">
          <a:blip r:embed="rId2"/>
          <a:srcRect l="17675" t="9050" r="18976" b="7098"/>
          <a:stretch/>
        </p:blipFill>
        <p:spPr>
          <a:xfrm>
            <a:off x="6093992" y="1400130"/>
            <a:ext cx="5449889" cy="4057736"/>
          </a:xfrm>
          <a:prstGeom prst="rect">
            <a:avLst/>
          </a:prstGeom>
          <a:effectLst/>
        </p:spPr>
      </p:pic>
      <p:sp>
        <p:nvSpPr>
          <p:cNvPr id="19" name="Rectangle 18">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Content Placeholder 5">
            <a:extLst>
              <a:ext uri="{FF2B5EF4-FFF2-40B4-BE49-F238E27FC236}">
                <a16:creationId xmlns:a16="http://schemas.microsoft.com/office/drawing/2014/main" id="{635236B1-DEEA-6E06-94F3-EA193938D895}"/>
              </a:ext>
            </a:extLst>
          </p:cNvPr>
          <p:cNvSpPr>
            <a:spLocks noGrp="1"/>
          </p:cNvSpPr>
          <p:nvPr>
            <p:ph idx="1"/>
          </p:nvPr>
        </p:nvSpPr>
        <p:spPr>
          <a:xfrm>
            <a:off x="648931" y="2438400"/>
            <a:ext cx="4455632" cy="3785419"/>
          </a:xfrm>
        </p:spPr>
        <p:txBody>
          <a:bodyPr>
            <a:normAutofit/>
          </a:bodyPr>
          <a:lstStyle/>
          <a:p>
            <a:pPr marL="0" indent="0">
              <a:buNone/>
            </a:pPr>
            <a:r>
              <a:rPr lang="en-GB" dirty="0">
                <a:solidFill>
                  <a:srgbClr val="EBEBEB"/>
                </a:solidFill>
                <a:hlinkClick r:id="rId3"/>
              </a:rPr>
              <a:t>https://getrevising.co.uk/planner</a:t>
            </a:r>
            <a:r>
              <a:rPr lang="en-GB" dirty="0">
                <a:solidFill>
                  <a:srgbClr val="EBEBEB"/>
                </a:solidFill>
              </a:rPr>
              <a:t> </a:t>
            </a:r>
          </a:p>
          <a:p>
            <a:pPr marL="0" indent="0">
              <a:buNone/>
            </a:pPr>
            <a:endParaRPr lang="en-GB" dirty="0">
              <a:solidFill>
                <a:srgbClr val="EBEBEB"/>
              </a:solidFill>
            </a:endParaRPr>
          </a:p>
          <a:p>
            <a:pPr marL="0" indent="0">
              <a:buNone/>
            </a:pPr>
            <a:r>
              <a:rPr lang="en-GB" dirty="0">
                <a:solidFill>
                  <a:srgbClr val="EBEBEB"/>
                </a:solidFill>
              </a:rPr>
              <a:t>Use a revision planner and encourage revision on a regular basis. Again, this helps to use retrieval skills which over time will help students to retain knowledge in their long term memory. </a:t>
            </a:r>
          </a:p>
          <a:p>
            <a:pPr marL="0" indent="0">
              <a:buNone/>
            </a:pPr>
            <a:endParaRPr lang="en-GB" dirty="0">
              <a:solidFill>
                <a:srgbClr val="EBEBEB"/>
              </a:solidFill>
            </a:endParaRPr>
          </a:p>
          <a:p>
            <a:pPr marL="0" indent="0">
              <a:buNone/>
            </a:pPr>
            <a:endParaRPr lang="en-GB" dirty="0">
              <a:solidFill>
                <a:srgbClr val="EBEBEB"/>
              </a:solidFill>
            </a:endParaRPr>
          </a:p>
        </p:txBody>
      </p:sp>
    </p:spTree>
    <p:extLst>
      <p:ext uri="{BB962C8B-B14F-4D97-AF65-F5344CB8AC3E}">
        <p14:creationId xmlns:p14="http://schemas.microsoft.com/office/powerpoint/2010/main" val="194939146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753B037-53BA-D08F-0C49-F2120C42D106}"/>
              </a:ext>
            </a:extLst>
          </p:cNvPr>
          <p:cNvSpPr>
            <a:spLocks noGrp="1"/>
          </p:cNvSpPr>
          <p:nvPr>
            <p:ph type="title"/>
          </p:nvPr>
        </p:nvSpPr>
        <p:spPr>
          <a:xfrm>
            <a:off x="647701" y="1454964"/>
            <a:ext cx="3339281" cy="3308840"/>
          </a:xfrm>
        </p:spPr>
        <p:txBody>
          <a:bodyPr vert="horz" lIns="91440" tIns="45720" rIns="91440" bIns="45720" rtlCol="0" anchor="b">
            <a:normAutofit/>
          </a:bodyPr>
          <a:lstStyle/>
          <a:p>
            <a:r>
              <a:rPr lang="en-US" sz="6000"/>
              <a:t>Support Healthy choices </a:t>
            </a:r>
          </a:p>
        </p:txBody>
      </p:sp>
      <p:pic>
        <p:nvPicPr>
          <p:cNvPr id="5" name="Picture 4" descr="Apple with measuring tape">
            <a:extLst>
              <a:ext uri="{FF2B5EF4-FFF2-40B4-BE49-F238E27FC236}">
                <a16:creationId xmlns:a16="http://schemas.microsoft.com/office/drawing/2014/main" id="{6051C0F7-28A0-82A5-106F-A5D386D5D8A8}"/>
              </a:ext>
            </a:extLst>
          </p:cNvPr>
          <p:cNvPicPr>
            <a:picLocks noChangeAspect="1"/>
          </p:cNvPicPr>
          <p:nvPr/>
        </p:nvPicPr>
        <p:blipFill rotWithShape="1">
          <a:blip r:embed="rId7"/>
          <a:srcRect r="27269" b="-1"/>
          <a:stretch/>
        </p:blipFill>
        <p:spPr>
          <a:xfrm>
            <a:off x="4634682" y="10"/>
            <a:ext cx="7557319" cy="6857990"/>
          </a:xfrm>
          <a:prstGeom prst="rect">
            <a:avLst/>
          </a:prstGeom>
        </p:spPr>
      </p:pic>
      <p:sp>
        <p:nvSpPr>
          <p:cNvPr id="22" name="Rectangle 21">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73689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Eat Well</a:t>
            </a:r>
          </a:p>
        </p:txBody>
      </p:sp>
      <p:pic>
        <p:nvPicPr>
          <p:cNvPr id="4" name="Picture 2" descr="C:\Users\hhough\AppData\Local\Microsoft\Windows\INetCache\IE\1VMOWXYK\Red-Bull-Lata-25-C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2769" y="2387815"/>
            <a:ext cx="2065412" cy="1844517"/>
          </a:xfrm>
          <a:prstGeom prst="rect">
            <a:avLst/>
          </a:prstGeom>
          <a:solidFill>
            <a:schemeClr val="accent1">
              <a:lumMod val="20000"/>
              <a:lumOff val="80000"/>
            </a:schemeClr>
          </a:solidFill>
        </p:spPr>
      </p:pic>
      <p:sp>
        <p:nvSpPr>
          <p:cNvPr id="5" name="&quot;No&quot; Symbol 4"/>
          <p:cNvSpPr/>
          <p:nvPr/>
        </p:nvSpPr>
        <p:spPr>
          <a:xfrm>
            <a:off x="9445335" y="2266881"/>
            <a:ext cx="2520280" cy="2038383"/>
          </a:xfrm>
          <a:prstGeom prst="noSmoking">
            <a:avLst>
              <a:gd name="adj" fmla="val 892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6" descr="C:\Users\hhough\AppData\Local\Microsoft\Windows\INetCache\IE\5M8SJBVY\apple-ve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3537" y="0"/>
            <a:ext cx="1858744" cy="18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hhough\AppData\Local\Microsoft\Windows\INetCache\IE\TT9V91UN\euDj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6871" y="4687826"/>
            <a:ext cx="1858744" cy="18150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E168AA3-C44E-5A45-D1FE-8F7F653E5731}"/>
              </a:ext>
            </a:extLst>
          </p:cNvPr>
          <p:cNvSpPr txBox="1"/>
          <p:nvPr/>
        </p:nvSpPr>
        <p:spPr>
          <a:xfrm>
            <a:off x="1033562" y="1692276"/>
            <a:ext cx="7069577" cy="4407360"/>
          </a:xfrm>
          <a:prstGeom prst="rect">
            <a:avLst/>
          </a:prstGeom>
          <a:noFill/>
        </p:spPr>
        <p:txBody>
          <a:bodyPr wrap="square">
            <a:spAutoFit/>
          </a:bodyPr>
          <a:lstStyle/>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r>
              <a:rPr kumimoji="0" lang="en-US" sz="3200" u="none" strike="noStrike" cap="none" spc="0" normalizeH="0" baseline="0" noProof="0" dirty="0">
                <a:ln>
                  <a:noFill/>
                </a:ln>
                <a:effectLst/>
                <a:uLnTx/>
                <a:uFillTx/>
                <a:latin typeface="+mj-lt"/>
                <a:ea typeface="+mj-ea"/>
                <a:cs typeface="+mj-cs"/>
              </a:rPr>
              <a:t>Maintain a balance diet</a:t>
            </a:r>
          </a:p>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r>
              <a:rPr lang="en-US" sz="3200" dirty="0">
                <a:latin typeface="+mj-lt"/>
                <a:ea typeface="+mj-ea"/>
                <a:cs typeface="+mj-cs"/>
              </a:rPr>
              <a:t>Avoid high fat/ high sugar/ high caffeine food and drink</a:t>
            </a:r>
          </a:p>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r>
              <a:rPr kumimoji="0" lang="en-US" sz="3200" u="none" strike="noStrike" cap="none" spc="0" normalizeH="0" baseline="0" noProof="0" dirty="0">
                <a:ln>
                  <a:noFill/>
                </a:ln>
                <a:effectLst/>
                <a:uLnTx/>
                <a:uFillTx/>
                <a:latin typeface="+mj-lt"/>
                <a:ea typeface="+mj-ea"/>
                <a:cs typeface="+mj-cs"/>
              </a:rPr>
              <a:t>Healthy snacks</a:t>
            </a:r>
          </a:p>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r>
              <a:rPr lang="en-US" sz="3200" dirty="0">
                <a:latin typeface="+mj-lt"/>
                <a:ea typeface="+mj-ea"/>
                <a:cs typeface="+mj-cs"/>
              </a:rPr>
              <a:t>Don’t skip meals to study</a:t>
            </a:r>
          </a:p>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r>
              <a:rPr kumimoji="0" lang="en-US" sz="3200" u="none" strike="noStrike" cap="none" spc="0" normalizeH="0" baseline="0" noProof="0" dirty="0">
                <a:ln>
                  <a:noFill/>
                </a:ln>
                <a:effectLst/>
                <a:uLnTx/>
                <a:uFillTx/>
                <a:latin typeface="+mj-lt"/>
                <a:ea typeface="+mj-ea"/>
                <a:cs typeface="+mj-cs"/>
              </a:rPr>
              <a:t>Try to eat before exams</a:t>
            </a:r>
          </a:p>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r>
              <a:rPr lang="en-US" sz="3200" dirty="0">
                <a:latin typeface="+mj-lt"/>
                <a:ea typeface="+mj-ea"/>
                <a:cs typeface="+mj-cs"/>
              </a:rPr>
              <a:t>Keep hydrated</a:t>
            </a:r>
            <a:endParaRPr kumimoji="0" lang="en-US" sz="3200" u="none" strike="noStrike" cap="none" spc="0" normalizeH="0" baseline="0" noProof="0" dirty="0">
              <a:ln>
                <a:noFill/>
              </a:ln>
              <a:effectLst/>
              <a:uLnTx/>
              <a:uFillTx/>
              <a:latin typeface="+mj-lt"/>
              <a:ea typeface="+mj-ea"/>
              <a:cs typeface="+mj-cs"/>
            </a:endParaRPr>
          </a:p>
          <a:p>
            <a:pPr marL="342900" marR="0" lvl="0" indent="-228600" defTabSz="457200" fontAlgn="auto">
              <a:lnSpc>
                <a:spcPct val="90000"/>
              </a:lnSpc>
              <a:spcBef>
                <a:spcPts val="1000"/>
              </a:spcBef>
              <a:buClr>
                <a:schemeClr val="bg2">
                  <a:lumMod val="40000"/>
                  <a:lumOff val="60000"/>
                </a:schemeClr>
              </a:buClr>
              <a:buSzPct val="80000"/>
              <a:buFont typeface="Wingdings 3" charset="2"/>
              <a:buChar char=""/>
              <a:tabLst/>
              <a:defRPr/>
            </a:pPr>
            <a:endParaRPr kumimoji="0" lang="en-US" sz="3200" u="none" strike="noStrike"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39501088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8688</TotalTime>
  <Words>580</Words>
  <Application>Microsoft Office PowerPoint</Application>
  <PresentationFormat>Widescreen</PresentationFormat>
  <Paragraphs>66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Century Gothic</vt:lpstr>
      <vt:lpstr>Wingdings 3</vt:lpstr>
      <vt:lpstr>Ion</vt:lpstr>
      <vt:lpstr>Success at GCSE Evening</vt:lpstr>
      <vt:lpstr>Overview of the evening</vt:lpstr>
      <vt:lpstr>What to expect from GCSE qualifications </vt:lpstr>
      <vt:lpstr>Importance of Year 10 </vt:lpstr>
      <vt:lpstr>Students could feel a range of emotions of the next two years which may present as… </vt:lpstr>
      <vt:lpstr>How can you help at home?  Simply – talk, talk and talk about learning. Basic questions such as ‘what did you learn today?  Can you tell me something you remember from today’s lessons?   The more you talk, the more retrieval takes place and the more retrieval takes place, the more likely information is going to be stored in the long term memory.   </vt:lpstr>
      <vt:lpstr>Create a revision schedule</vt:lpstr>
      <vt:lpstr>Support Healthy choices </vt:lpstr>
      <vt:lpstr>PowerPoint Presentation</vt:lpstr>
      <vt:lpstr>PowerPoint Presentation</vt:lpstr>
      <vt:lpstr>PowerPoint Presentation</vt:lpstr>
      <vt:lpstr>Building healthy study habits </vt:lpstr>
      <vt:lpstr>Seek guidance and support</vt:lpstr>
      <vt:lpstr>Final tips </vt:lpstr>
      <vt:lpstr>Pupil Premium Funding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 at GCSE Evening</dc:title>
  <dc:creator>J Logan (WOL)</dc:creator>
  <cp:lastModifiedBy>H Atherton (WOL)</cp:lastModifiedBy>
  <cp:revision>3</cp:revision>
  <cp:lastPrinted>2025-01-23T16:07:02Z</cp:lastPrinted>
  <dcterms:created xsi:type="dcterms:W3CDTF">2023-11-14T17:04:34Z</dcterms:created>
  <dcterms:modified xsi:type="dcterms:W3CDTF">2025-01-24T09:25:18Z</dcterms:modified>
</cp:coreProperties>
</file>